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Lst>
  <p:sldSz cy="5143500" cx="9144000"/>
  <p:notesSz cx="6858000" cy="9144000"/>
  <p:embeddedFontLst>
    <p:embeddedFont>
      <p:font typeface="DM Sans Medium"/>
      <p:regular r:id="rId87"/>
      <p:bold r:id="rId88"/>
      <p:italic r:id="rId89"/>
      <p:boldItalic r:id="rId90"/>
    </p:embeddedFont>
    <p:embeddedFont>
      <p:font typeface="Exo Medium"/>
      <p:regular r:id="rId91"/>
      <p:bold r:id="rId92"/>
      <p:italic r:id="rId93"/>
      <p:boldItalic r:id="rId94"/>
    </p:embeddedFont>
    <p:embeddedFont>
      <p:font typeface="Bebas Neue"/>
      <p:regular r:id="rId95"/>
    </p:embeddedFont>
    <p:embeddedFont>
      <p:font typeface="Barlow Medium"/>
      <p:regular r:id="rId96"/>
      <p:bold r:id="rId97"/>
      <p:italic r:id="rId98"/>
      <p:boldItalic r:id="rId99"/>
    </p:embeddedFont>
    <p:embeddedFont>
      <p:font typeface="Barlow"/>
      <p:regular r:id="rId100"/>
      <p:bold r:id="rId101"/>
      <p:italic r:id="rId102"/>
      <p:boldItalic r:id="rId103"/>
    </p:embeddedFont>
    <p:embeddedFont>
      <p:font typeface="Exo"/>
      <p:regular r:id="rId104"/>
      <p:bold r:id="rId105"/>
      <p:italic r:id="rId106"/>
      <p:boldItalic r:id="rId107"/>
    </p:embeddedFont>
    <p:embeddedFont>
      <p:font typeface="Exo Light"/>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Exo-boldItalic.fntdata"/><Relationship Id="rId106" Type="http://schemas.openxmlformats.org/officeDocument/2006/relationships/font" Target="fonts/Exo-italic.fntdata"/><Relationship Id="rId105" Type="http://schemas.openxmlformats.org/officeDocument/2006/relationships/font" Target="fonts/Exo-bold.fntdata"/><Relationship Id="rId104" Type="http://schemas.openxmlformats.org/officeDocument/2006/relationships/font" Target="fonts/Exo-regular.fntdata"/><Relationship Id="rId109" Type="http://schemas.openxmlformats.org/officeDocument/2006/relationships/font" Target="fonts/ExoLight-bold.fntdata"/><Relationship Id="rId108" Type="http://schemas.openxmlformats.org/officeDocument/2006/relationships/font" Target="fonts/ExoLight-regular.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Barlow-boldItalic.fntdata"/><Relationship Id="rId102" Type="http://schemas.openxmlformats.org/officeDocument/2006/relationships/font" Target="fonts/Barlow-italic.fntdata"/><Relationship Id="rId101" Type="http://schemas.openxmlformats.org/officeDocument/2006/relationships/font" Target="fonts/Barlow-bold.fntdata"/><Relationship Id="rId100" Type="http://schemas.openxmlformats.org/officeDocument/2006/relationships/font" Target="fonts/Barlow-regular.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BebasNeue-regular.fntdata"/><Relationship Id="rId94" Type="http://schemas.openxmlformats.org/officeDocument/2006/relationships/font" Target="fonts/ExoMedium-boldItalic.fntdata"/><Relationship Id="rId97" Type="http://schemas.openxmlformats.org/officeDocument/2006/relationships/font" Target="fonts/BarlowMedium-bold.fntdata"/><Relationship Id="rId96" Type="http://schemas.openxmlformats.org/officeDocument/2006/relationships/font" Target="fonts/BarlowMedium-regular.fntdata"/><Relationship Id="rId11" Type="http://schemas.openxmlformats.org/officeDocument/2006/relationships/slide" Target="slides/slide7.xml"/><Relationship Id="rId99" Type="http://schemas.openxmlformats.org/officeDocument/2006/relationships/font" Target="fonts/BarlowMedium-boldItalic.fntdata"/><Relationship Id="rId10" Type="http://schemas.openxmlformats.org/officeDocument/2006/relationships/slide" Target="slides/slide6.xml"/><Relationship Id="rId98" Type="http://schemas.openxmlformats.org/officeDocument/2006/relationships/font" Target="fonts/BarlowMedium-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ExoMedium-regular.fntdata"/><Relationship Id="rId90" Type="http://schemas.openxmlformats.org/officeDocument/2006/relationships/font" Target="fonts/DMSansMedium-boldItalic.fntdata"/><Relationship Id="rId93" Type="http://schemas.openxmlformats.org/officeDocument/2006/relationships/font" Target="fonts/ExoMedium-italic.fntdata"/><Relationship Id="rId92" Type="http://schemas.openxmlformats.org/officeDocument/2006/relationships/font" Target="fonts/ExoMedium-bold.fntdata"/><Relationship Id="rId15" Type="http://schemas.openxmlformats.org/officeDocument/2006/relationships/slide" Target="slides/slide11.xml"/><Relationship Id="rId110" Type="http://schemas.openxmlformats.org/officeDocument/2006/relationships/font" Target="fonts/ExoLight-italic.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111" Type="http://schemas.openxmlformats.org/officeDocument/2006/relationships/font" Target="fonts/ExoLight-boldItalic.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font" Target="fonts/DMSansMedium-bold.fntdata"/><Relationship Id="rId87" Type="http://schemas.openxmlformats.org/officeDocument/2006/relationships/font" Target="fonts/DMSansMedium-regular.fntdata"/><Relationship Id="rId89" Type="http://schemas.openxmlformats.org/officeDocument/2006/relationships/font" Target="fonts/DMSansMedium-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226bfdd794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226bfdd794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24e85c6108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24e85c6108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24e85c61083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24e85c61083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24e85c61083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24e85c61083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24e85c61083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24e85c61083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24e85c61083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24e85c61083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226bfdd79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226bfdd79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229241ece1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229241ece1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226bfdd794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226bfdd794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229241ece1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229241ece1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226bfdd794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226bfdd794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24e85c6108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24e85c6108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24e85c6108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24e85c6108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4ecb6dd7f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24ecb6dd7f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24ecb6dd7f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24ecb6dd7f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4e85c6108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4e85c6108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24ecb6dd7f8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24ecb6dd7f8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24e85c6108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24e85c6108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24ecb6dd7f8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24ecb6dd7f8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226bfdd794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226bfdd794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24e4b77e1eb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24e4b77e1eb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24e85c6108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24e85c6108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24e85c61083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24e85c61083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24ecb6dd7f8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24ecb6dd7f8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4e85c6108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24e85c6108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250bae1b351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250bae1b351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250bae1b35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250bae1b35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250bae1b351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250bae1b351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250bae1b351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250bae1b351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24ecb6dd7f8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24ecb6dd7f8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250bae1b351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250bae1b351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4e4b77e1eb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24e4b77e1eb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250bae1b35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250bae1b35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250bae1b351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250bae1b351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250bae1b35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250bae1b35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250bae1b351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250bae1b35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250bae1b351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250bae1b351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250bae1b35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250bae1b35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g24ecb6dd7f8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24ecb6dd7f8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24ecb6dd7f8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24ecb6dd7f8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24ecb6dd7f8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24ecb6dd7f8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250bae1b351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250bae1b351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4ecb6dd7f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24ecb6dd7f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250bae1b351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250bae1b351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250bae1b351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250bae1b351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250bae1b35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250bae1b351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g24e85c61083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24e85c61083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24e85c61083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24e85c61083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g24ecb6dd7f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2" name="Google Shape;2522;g24ecb6dd7f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24ecb6dd7f8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24ecb6dd7f8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24ecb6dd7f8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24ecb6dd7f8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24ecb6dd7f8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24ecb6dd7f8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g250bae1b351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250bae1b351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24e4b77e1e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24e4b77e1e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229241ece1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229241ece1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229241ece1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229241ece1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229241ece1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229241ece1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229241ece1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229241ece1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229241ece1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229241ece1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g229241ece1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229241ece1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229241ece1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229241ece1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2519ec54f6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2519ec54f6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g2519ec54f6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2519ec54f6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229241ece1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229241ece1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24ecb6dd7f8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24ecb6dd7f8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229241ece1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229241ece1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2519ec54f6e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2519ec54f6e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229241ece1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229241ece1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229241ece1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229241ece1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229241ece1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229241ece1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g229241ece1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9" name="Google Shape;2729;g229241ece1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g229241ece1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5" name="Google Shape;2735;g229241ece1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2519ec54f6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2519ec54f6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g229241ece1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9" name="Google Shape;2749;g229241ece1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3" name="Shape 2753"/>
        <p:cNvGrpSpPr/>
        <p:nvPr/>
      </p:nvGrpSpPr>
      <p:grpSpPr>
        <a:xfrm>
          <a:off x="0" y="0"/>
          <a:ext cx="0" cy="0"/>
          <a:chOff x="0" y="0"/>
          <a:chExt cx="0" cy="0"/>
        </a:xfrm>
      </p:grpSpPr>
      <p:sp>
        <p:nvSpPr>
          <p:cNvPr id="2754" name="Google Shape;2754;g229241ece1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5" name="Google Shape;2755;g229241ece1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24ecb6dd7f8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24ecb6dd7f8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g229241ece1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229241ece1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229241ece1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229241ece1f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2519ec54f6e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2519ec54f6e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24ecb6dd7f8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24ecb6dd7f8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 y="10"/>
            <a:ext cx="9126294" cy="5143547"/>
            <a:chOff x="239463" y="826725"/>
            <a:chExt cx="7141075" cy="4061550"/>
          </a:xfrm>
        </p:grpSpPr>
        <p:sp>
          <p:nvSpPr>
            <p:cNvPr id="10" name="Google Shape;10;p2"/>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 name="Google Shape;50;p2"/>
          <p:cNvPicPr preferRelativeResize="0"/>
          <p:nvPr/>
        </p:nvPicPr>
        <p:blipFill>
          <a:blip r:embed="rId2">
            <a:alphaModFix/>
          </a:blip>
          <a:stretch>
            <a:fillRect/>
          </a:stretch>
        </p:blipFill>
        <p:spPr>
          <a:xfrm flipH="1" rot="5400000">
            <a:off x="-2274774" y="-1927765"/>
            <a:ext cx="4543349" cy="4543349"/>
          </a:xfrm>
          <a:prstGeom prst="rect">
            <a:avLst/>
          </a:prstGeom>
          <a:noFill/>
          <a:ln>
            <a:noFill/>
          </a:ln>
        </p:spPr>
      </p:pic>
      <p:sp>
        <p:nvSpPr>
          <p:cNvPr id="51" name="Google Shape;51;p2"/>
          <p:cNvSpPr txBox="1"/>
          <p:nvPr>
            <p:ph type="ctrTitle"/>
          </p:nvPr>
        </p:nvSpPr>
        <p:spPr>
          <a:xfrm>
            <a:off x="1605300" y="1304163"/>
            <a:ext cx="5933400" cy="175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5000"/>
              <a:buNone/>
              <a:defRPr b="0"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52" name="Google Shape;52;p2"/>
          <p:cNvSpPr txBox="1"/>
          <p:nvPr>
            <p:ph idx="1" type="subTitle"/>
          </p:nvPr>
        </p:nvSpPr>
        <p:spPr>
          <a:xfrm>
            <a:off x="2115850" y="3330074"/>
            <a:ext cx="4912500" cy="4134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53" name="Google Shape;53;p2"/>
          <p:cNvSpPr/>
          <p:nvPr/>
        </p:nvSpPr>
        <p:spPr>
          <a:xfrm>
            <a:off x="4246963" y="-301595"/>
            <a:ext cx="686100" cy="6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41225" y="4553607"/>
            <a:ext cx="1176233" cy="1176561"/>
          </a:xfrm>
          <a:custGeom>
            <a:rect b="b" l="l" r="r" t="t"/>
            <a:pathLst>
              <a:path extrusionOk="0" h="46555" w="46542">
                <a:moveTo>
                  <a:pt x="30397" y="26766"/>
                </a:moveTo>
                <a:lnTo>
                  <a:pt x="44446" y="32969"/>
                </a:lnTo>
                <a:lnTo>
                  <a:pt x="44696" y="32398"/>
                </a:lnTo>
                <a:lnTo>
                  <a:pt x="30647" y="26195"/>
                </a:lnTo>
                <a:close/>
                <a:moveTo>
                  <a:pt x="37434" y="41768"/>
                </a:moveTo>
                <a:lnTo>
                  <a:pt x="37934" y="41375"/>
                </a:lnTo>
                <a:lnTo>
                  <a:pt x="28421" y="29314"/>
                </a:lnTo>
                <a:lnTo>
                  <a:pt x="27932" y="29695"/>
                </a:lnTo>
                <a:close/>
                <a:moveTo>
                  <a:pt x="31016" y="25004"/>
                </a:moveTo>
                <a:lnTo>
                  <a:pt x="46125" y="27742"/>
                </a:lnTo>
                <a:lnTo>
                  <a:pt x="46244" y="27123"/>
                </a:lnTo>
                <a:lnTo>
                  <a:pt x="31123" y="24385"/>
                </a:lnTo>
                <a:close/>
                <a:moveTo>
                  <a:pt x="29933" y="27588"/>
                </a:moveTo>
                <a:lnTo>
                  <a:pt x="43161" y="35398"/>
                </a:lnTo>
                <a:lnTo>
                  <a:pt x="43470" y="34862"/>
                </a:lnTo>
                <a:lnTo>
                  <a:pt x="30254" y="27052"/>
                </a:lnTo>
                <a:close/>
                <a:moveTo>
                  <a:pt x="39517" y="39970"/>
                </a:moveTo>
                <a:lnTo>
                  <a:pt x="39958" y="39518"/>
                </a:lnTo>
                <a:lnTo>
                  <a:pt x="29099" y="28659"/>
                </a:lnTo>
                <a:lnTo>
                  <a:pt x="28659" y="29100"/>
                </a:lnTo>
                <a:close/>
                <a:moveTo>
                  <a:pt x="29385" y="28338"/>
                </a:moveTo>
                <a:lnTo>
                  <a:pt x="41589" y="37660"/>
                </a:lnTo>
                <a:lnTo>
                  <a:pt x="41970" y="37172"/>
                </a:lnTo>
                <a:lnTo>
                  <a:pt x="29766" y="27838"/>
                </a:lnTo>
                <a:close/>
                <a:moveTo>
                  <a:pt x="30766" y="25897"/>
                </a:moveTo>
                <a:lnTo>
                  <a:pt x="45447" y="30409"/>
                </a:lnTo>
                <a:lnTo>
                  <a:pt x="45625" y="29814"/>
                </a:lnTo>
                <a:lnTo>
                  <a:pt x="30945" y="25302"/>
                </a:lnTo>
                <a:close/>
                <a:moveTo>
                  <a:pt x="31171" y="24075"/>
                </a:moveTo>
                <a:lnTo>
                  <a:pt x="46494" y="25016"/>
                </a:lnTo>
                <a:lnTo>
                  <a:pt x="46530" y="24385"/>
                </a:lnTo>
                <a:lnTo>
                  <a:pt x="31207" y="23456"/>
                </a:lnTo>
                <a:close/>
                <a:moveTo>
                  <a:pt x="30957" y="21289"/>
                </a:moveTo>
                <a:lnTo>
                  <a:pt x="45649" y="16836"/>
                </a:lnTo>
                <a:lnTo>
                  <a:pt x="45470" y="16241"/>
                </a:lnTo>
                <a:lnTo>
                  <a:pt x="30766" y="20694"/>
                </a:lnTo>
                <a:close/>
                <a:moveTo>
                  <a:pt x="30266" y="19539"/>
                </a:moveTo>
                <a:lnTo>
                  <a:pt x="43518" y="11776"/>
                </a:lnTo>
                <a:lnTo>
                  <a:pt x="43208" y="11240"/>
                </a:lnTo>
                <a:lnTo>
                  <a:pt x="29957" y="19003"/>
                </a:lnTo>
                <a:close/>
                <a:moveTo>
                  <a:pt x="30659" y="20396"/>
                </a:moveTo>
                <a:lnTo>
                  <a:pt x="44732" y="14241"/>
                </a:lnTo>
                <a:lnTo>
                  <a:pt x="44482" y="13669"/>
                </a:lnTo>
                <a:lnTo>
                  <a:pt x="30409" y="19825"/>
                </a:lnTo>
                <a:close/>
                <a:moveTo>
                  <a:pt x="31135" y="22206"/>
                </a:moveTo>
                <a:lnTo>
                  <a:pt x="46256" y="19527"/>
                </a:lnTo>
                <a:lnTo>
                  <a:pt x="46149" y="18908"/>
                </a:lnTo>
                <a:lnTo>
                  <a:pt x="31028" y="21587"/>
                </a:lnTo>
                <a:close/>
                <a:moveTo>
                  <a:pt x="31207" y="23135"/>
                </a:moveTo>
                <a:lnTo>
                  <a:pt x="46542" y="22265"/>
                </a:lnTo>
                <a:lnTo>
                  <a:pt x="46506" y="21634"/>
                </a:lnTo>
                <a:lnTo>
                  <a:pt x="31171" y="22516"/>
                </a:lnTo>
                <a:close/>
                <a:moveTo>
                  <a:pt x="23563" y="31207"/>
                </a:moveTo>
                <a:lnTo>
                  <a:pt x="24730" y="46518"/>
                </a:lnTo>
                <a:lnTo>
                  <a:pt x="25349" y="46471"/>
                </a:lnTo>
                <a:lnTo>
                  <a:pt x="24194" y="31159"/>
                </a:lnTo>
                <a:close/>
                <a:moveTo>
                  <a:pt x="19098" y="30016"/>
                </a:moveTo>
                <a:lnTo>
                  <a:pt x="11526" y="43375"/>
                </a:lnTo>
                <a:lnTo>
                  <a:pt x="12073" y="43685"/>
                </a:lnTo>
                <a:lnTo>
                  <a:pt x="19646" y="30326"/>
                </a:lnTo>
                <a:close/>
                <a:moveTo>
                  <a:pt x="27147" y="30195"/>
                </a:moveTo>
                <a:lnTo>
                  <a:pt x="35160" y="43304"/>
                </a:lnTo>
                <a:lnTo>
                  <a:pt x="35695" y="42982"/>
                </a:lnTo>
                <a:lnTo>
                  <a:pt x="27682" y="29874"/>
                </a:lnTo>
                <a:lnTo>
                  <a:pt x="27147" y="30195"/>
                </a:lnTo>
                <a:close/>
                <a:moveTo>
                  <a:pt x="21705" y="31052"/>
                </a:moveTo>
                <a:lnTo>
                  <a:pt x="19241" y="46209"/>
                </a:lnTo>
                <a:lnTo>
                  <a:pt x="19860" y="46304"/>
                </a:lnTo>
                <a:lnTo>
                  <a:pt x="22325" y="31148"/>
                </a:lnTo>
                <a:close/>
                <a:moveTo>
                  <a:pt x="20801" y="30814"/>
                </a:moveTo>
                <a:lnTo>
                  <a:pt x="16562" y="45578"/>
                </a:lnTo>
                <a:lnTo>
                  <a:pt x="17169" y="45745"/>
                </a:lnTo>
                <a:lnTo>
                  <a:pt x="21396" y="30981"/>
                </a:lnTo>
                <a:close/>
                <a:moveTo>
                  <a:pt x="17645" y="28850"/>
                </a:moveTo>
                <a:lnTo>
                  <a:pt x="7144" y="40065"/>
                </a:lnTo>
                <a:lnTo>
                  <a:pt x="7597" y="40494"/>
                </a:lnTo>
                <a:lnTo>
                  <a:pt x="18098" y="29278"/>
                </a:lnTo>
                <a:close/>
                <a:moveTo>
                  <a:pt x="18336" y="29481"/>
                </a:moveTo>
                <a:lnTo>
                  <a:pt x="9240" y="41851"/>
                </a:lnTo>
                <a:lnTo>
                  <a:pt x="9740" y="42220"/>
                </a:lnTo>
                <a:lnTo>
                  <a:pt x="18836" y="29850"/>
                </a:lnTo>
                <a:close/>
                <a:moveTo>
                  <a:pt x="19931" y="30469"/>
                </a:moveTo>
                <a:lnTo>
                  <a:pt x="13978" y="44625"/>
                </a:lnTo>
                <a:lnTo>
                  <a:pt x="14562" y="44875"/>
                </a:lnTo>
                <a:lnTo>
                  <a:pt x="20503" y="30707"/>
                </a:lnTo>
                <a:close/>
                <a:moveTo>
                  <a:pt x="26301" y="30612"/>
                </a:moveTo>
                <a:lnTo>
                  <a:pt x="32719" y="44566"/>
                </a:lnTo>
                <a:lnTo>
                  <a:pt x="33278" y="44304"/>
                </a:lnTo>
                <a:lnTo>
                  <a:pt x="26873" y="30350"/>
                </a:lnTo>
                <a:close/>
                <a:moveTo>
                  <a:pt x="25420" y="30909"/>
                </a:moveTo>
                <a:lnTo>
                  <a:pt x="30135" y="45530"/>
                </a:lnTo>
                <a:lnTo>
                  <a:pt x="30730" y="45340"/>
                </a:lnTo>
                <a:lnTo>
                  <a:pt x="26016" y="30719"/>
                </a:lnTo>
                <a:close/>
                <a:moveTo>
                  <a:pt x="29778" y="18741"/>
                </a:moveTo>
                <a:lnTo>
                  <a:pt x="42018" y="9466"/>
                </a:lnTo>
                <a:lnTo>
                  <a:pt x="41648" y="8966"/>
                </a:lnTo>
                <a:lnTo>
                  <a:pt x="29409" y="18253"/>
                </a:lnTo>
                <a:close/>
                <a:moveTo>
                  <a:pt x="24503" y="31112"/>
                </a:moveTo>
                <a:lnTo>
                  <a:pt x="27468" y="46185"/>
                </a:lnTo>
                <a:lnTo>
                  <a:pt x="28075" y="46066"/>
                </a:lnTo>
                <a:lnTo>
                  <a:pt x="25111" y="30993"/>
                </a:lnTo>
                <a:close/>
                <a:moveTo>
                  <a:pt x="22634" y="31183"/>
                </a:moveTo>
                <a:lnTo>
                  <a:pt x="21979" y="46530"/>
                </a:lnTo>
                <a:lnTo>
                  <a:pt x="22598" y="46554"/>
                </a:lnTo>
                <a:lnTo>
                  <a:pt x="23253" y="31207"/>
                </a:lnTo>
                <a:close/>
                <a:moveTo>
                  <a:pt x="15467" y="21968"/>
                </a:moveTo>
                <a:lnTo>
                  <a:pt x="227" y="20015"/>
                </a:lnTo>
                <a:lnTo>
                  <a:pt x="155" y="20634"/>
                </a:lnTo>
                <a:lnTo>
                  <a:pt x="15383" y="22587"/>
                </a:lnTo>
                <a:close/>
                <a:moveTo>
                  <a:pt x="16407" y="19337"/>
                </a:moveTo>
                <a:lnTo>
                  <a:pt x="2798" y="12205"/>
                </a:lnTo>
                <a:lnTo>
                  <a:pt x="2513" y="12764"/>
                </a:lnTo>
                <a:lnTo>
                  <a:pt x="16121" y="19884"/>
                </a:lnTo>
                <a:lnTo>
                  <a:pt x="16407" y="19325"/>
                </a:lnTo>
                <a:close/>
                <a:moveTo>
                  <a:pt x="15990" y="20170"/>
                </a:moveTo>
                <a:lnTo>
                  <a:pt x="1632" y="14705"/>
                </a:lnTo>
                <a:lnTo>
                  <a:pt x="1417" y="15277"/>
                </a:lnTo>
                <a:lnTo>
                  <a:pt x="15764" y="20753"/>
                </a:lnTo>
                <a:lnTo>
                  <a:pt x="15990" y="20170"/>
                </a:lnTo>
                <a:close/>
                <a:moveTo>
                  <a:pt x="15669" y="21051"/>
                </a:moveTo>
                <a:lnTo>
                  <a:pt x="774" y="17312"/>
                </a:lnTo>
                <a:lnTo>
                  <a:pt x="620" y="17920"/>
                </a:lnTo>
                <a:lnTo>
                  <a:pt x="15526" y="21658"/>
                </a:lnTo>
                <a:lnTo>
                  <a:pt x="15669" y="21051"/>
                </a:lnTo>
                <a:close/>
                <a:moveTo>
                  <a:pt x="17526" y="17836"/>
                </a:moveTo>
                <a:lnTo>
                  <a:pt x="5965" y="7716"/>
                </a:lnTo>
                <a:lnTo>
                  <a:pt x="5561" y="8180"/>
                </a:lnTo>
                <a:lnTo>
                  <a:pt x="17110" y="18301"/>
                </a:lnTo>
                <a:close/>
                <a:moveTo>
                  <a:pt x="16919" y="18551"/>
                </a:moveTo>
                <a:lnTo>
                  <a:pt x="4251" y="9871"/>
                </a:lnTo>
                <a:lnTo>
                  <a:pt x="3894" y="10383"/>
                </a:lnTo>
                <a:lnTo>
                  <a:pt x="16574" y="19063"/>
                </a:lnTo>
                <a:close/>
                <a:moveTo>
                  <a:pt x="7930" y="5787"/>
                </a:moveTo>
                <a:lnTo>
                  <a:pt x="7466" y="6204"/>
                </a:lnTo>
                <a:lnTo>
                  <a:pt x="17741" y="17610"/>
                </a:lnTo>
                <a:lnTo>
                  <a:pt x="18205" y="17193"/>
                </a:lnTo>
                <a:close/>
                <a:moveTo>
                  <a:pt x="15359" y="22897"/>
                </a:moveTo>
                <a:lnTo>
                  <a:pt x="0" y="22754"/>
                </a:lnTo>
                <a:lnTo>
                  <a:pt x="0" y="23373"/>
                </a:lnTo>
                <a:lnTo>
                  <a:pt x="15359" y="23516"/>
                </a:lnTo>
                <a:lnTo>
                  <a:pt x="15359" y="22897"/>
                </a:lnTo>
                <a:close/>
                <a:moveTo>
                  <a:pt x="16491" y="27373"/>
                </a:moveTo>
                <a:lnTo>
                  <a:pt x="3668" y="35827"/>
                </a:lnTo>
                <a:lnTo>
                  <a:pt x="4013" y="36339"/>
                </a:lnTo>
                <a:lnTo>
                  <a:pt x="16836" y="27897"/>
                </a:lnTo>
                <a:close/>
                <a:moveTo>
                  <a:pt x="16062" y="26552"/>
                </a:moveTo>
                <a:lnTo>
                  <a:pt x="2322" y="33422"/>
                </a:lnTo>
                <a:lnTo>
                  <a:pt x="2596" y="33981"/>
                </a:lnTo>
                <a:lnTo>
                  <a:pt x="16336" y="27099"/>
                </a:lnTo>
                <a:close/>
                <a:moveTo>
                  <a:pt x="17026" y="28147"/>
                </a:moveTo>
                <a:lnTo>
                  <a:pt x="5275" y="38053"/>
                </a:lnTo>
                <a:lnTo>
                  <a:pt x="5680" y="38529"/>
                </a:lnTo>
                <a:lnTo>
                  <a:pt x="17431" y="28623"/>
                </a:lnTo>
                <a:close/>
                <a:moveTo>
                  <a:pt x="15371" y="23837"/>
                </a:moveTo>
                <a:lnTo>
                  <a:pt x="108" y="25504"/>
                </a:lnTo>
                <a:lnTo>
                  <a:pt x="167" y="26123"/>
                </a:lnTo>
                <a:lnTo>
                  <a:pt x="15443" y="24456"/>
                </a:lnTo>
                <a:close/>
                <a:moveTo>
                  <a:pt x="15729" y="25671"/>
                </a:moveTo>
                <a:lnTo>
                  <a:pt x="1274" y="30874"/>
                </a:lnTo>
                <a:lnTo>
                  <a:pt x="1477" y="31469"/>
                </a:lnTo>
                <a:lnTo>
                  <a:pt x="15931" y="26266"/>
                </a:lnTo>
                <a:close/>
                <a:moveTo>
                  <a:pt x="15490" y="24766"/>
                </a:moveTo>
                <a:lnTo>
                  <a:pt x="524" y="28231"/>
                </a:lnTo>
                <a:lnTo>
                  <a:pt x="667" y="28838"/>
                </a:lnTo>
                <a:lnTo>
                  <a:pt x="15633" y="25373"/>
                </a:lnTo>
                <a:close/>
                <a:moveTo>
                  <a:pt x="21539" y="15550"/>
                </a:moveTo>
                <a:lnTo>
                  <a:pt x="17586" y="715"/>
                </a:lnTo>
                <a:lnTo>
                  <a:pt x="16979" y="870"/>
                </a:lnTo>
                <a:lnTo>
                  <a:pt x="20943" y="15717"/>
                </a:lnTo>
                <a:lnTo>
                  <a:pt x="21539" y="15550"/>
                </a:lnTo>
                <a:close/>
                <a:moveTo>
                  <a:pt x="26147" y="15896"/>
                </a:moveTo>
                <a:lnTo>
                  <a:pt x="31135" y="1370"/>
                </a:lnTo>
                <a:lnTo>
                  <a:pt x="30552" y="1168"/>
                </a:lnTo>
                <a:lnTo>
                  <a:pt x="25563" y="15693"/>
                </a:lnTo>
                <a:close/>
                <a:moveTo>
                  <a:pt x="27004" y="16289"/>
                </a:moveTo>
                <a:lnTo>
                  <a:pt x="33671" y="2454"/>
                </a:lnTo>
                <a:lnTo>
                  <a:pt x="33112" y="2180"/>
                </a:lnTo>
                <a:lnTo>
                  <a:pt x="26432" y="16015"/>
                </a:lnTo>
                <a:close/>
                <a:moveTo>
                  <a:pt x="24337" y="15431"/>
                </a:moveTo>
                <a:lnTo>
                  <a:pt x="25777" y="132"/>
                </a:lnTo>
                <a:lnTo>
                  <a:pt x="25158" y="84"/>
                </a:lnTo>
                <a:lnTo>
                  <a:pt x="23718" y="15372"/>
                </a:lnTo>
                <a:close/>
                <a:moveTo>
                  <a:pt x="18967" y="16634"/>
                </a:moveTo>
                <a:lnTo>
                  <a:pt x="10097" y="4097"/>
                </a:lnTo>
                <a:lnTo>
                  <a:pt x="9585" y="4454"/>
                </a:lnTo>
                <a:lnTo>
                  <a:pt x="18455" y="17003"/>
                </a:lnTo>
                <a:lnTo>
                  <a:pt x="18967" y="16634"/>
                </a:lnTo>
                <a:close/>
                <a:moveTo>
                  <a:pt x="27801" y="16777"/>
                </a:moveTo>
                <a:lnTo>
                  <a:pt x="36053" y="3823"/>
                </a:lnTo>
                <a:lnTo>
                  <a:pt x="35529" y="3477"/>
                </a:lnTo>
                <a:lnTo>
                  <a:pt x="27278" y="16431"/>
                </a:lnTo>
                <a:close/>
                <a:moveTo>
                  <a:pt x="28540" y="17348"/>
                </a:moveTo>
                <a:lnTo>
                  <a:pt x="38267" y="5466"/>
                </a:lnTo>
                <a:lnTo>
                  <a:pt x="37779" y="5073"/>
                </a:lnTo>
                <a:lnTo>
                  <a:pt x="28052" y="16955"/>
                </a:lnTo>
                <a:close/>
                <a:moveTo>
                  <a:pt x="25254" y="15610"/>
                </a:moveTo>
                <a:lnTo>
                  <a:pt x="28492" y="596"/>
                </a:lnTo>
                <a:lnTo>
                  <a:pt x="27885" y="465"/>
                </a:lnTo>
                <a:lnTo>
                  <a:pt x="24646" y="15479"/>
                </a:lnTo>
                <a:close/>
                <a:moveTo>
                  <a:pt x="19777" y="16169"/>
                </a:moveTo>
                <a:lnTo>
                  <a:pt x="12454" y="2668"/>
                </a:lnTo>
                <a:lnTo>
                  <a:pt x="11907" y="2965"/>
                </a:lnTo>
                <a:lnTo>
                  <a:pt x="19229" y="16467"/>
                </a:lnTo>
                <a:close/>
                <a:moveTo>
                  <a:pt x="20646" y="15812"/>
                </a:moveTo>
                <a:lnTo>
                  <a:pt x="14955" y="1537"/>
                </a:lnTo>
                <a:lnTo>
                  <a:pt x="14383" y="1775"/>
                </a:lnTo>
                <a:lnTo>
                  <a:pt x="20062" y="16039"/>
                </a:lnTo>
                <a:lnTo>
                  <a:pt x="20646" y="15812"/>
                </a:lnTo>
                <a:close/>
                <a:moveTo>
                  <a:pt x="22467" y="15396"/>
                </a:moveTo>
                <a:lnTo>
                  <a:pt x="20289" y="191"/>
                </a:lnTo>
                <a:lnTo>
                  <a:pt x="19670" y="287"/>
                </a:lnTo>
                <a:lnTo>
                  <a:pt x="21848" y="15491"/>
                </a:lnTo>
                <a:close/>
                <a:moveTo>
                  <a:pt x="23396" y="15360"/>
                </a:moveTo>
                <a:lnTo>
                  <a:pt x="23027" y="1"/>
                </a:lnTo>
                <a:lnTo>
                  <a:pt x="22408" y="13"/>
                </a:lnTo>
                <a:lnTo>
                  <a:pt x="22777" y="15372"/>
                </a:lnTo>
                <a:lnTo>
                  <a:pt x="23396" y="15360"/>
                </a:lnTo>
                <a:close/>
                <a:moveTo>
                  <a:pt x="29195" y="18015"/>
                </a:moveTo>
                <a:lnTo>
                  <a:pt x="40255" y="7359"/>
                </a:lnTo>
                <a:lnTo>
                  <a:pt x="39827" y="6906"/>
                </a:lnTo>
                <a:lnTo>
                  <a:pt x="28766" y="1756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2"/>
          <p:cNvGrpSpPr/>
          <p:nvPr/>
        </p:nvGrpSpPr>
        <p:grpSpPr>
          <a:xfrm rot="10800000">
            <a:off x="8565075" y="3287875"/>
            <a:ext cx="614075" cy="1163850"/>
            <a:chOff x="2847975" y="3247850"/>
            <a:chExt cx="614075" cy="1163850"/>
          </a:xfrm>
        </p:grpSpPr>
        <p:sp>
          <p:nvSpPr>
            <p:cNvPr id="56" name="Google Shape;56;p2"/>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2"/>
          <p:cNvSpPr/>
          <p:nvPr/>
        </p:nvSpPr>
        <p:spPr>
          <a:xfrm>
            <a:off x="-332012" y="2914180"/>
            <a:ext cx="686100" cy="6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2700000">
            <a:off x="8494743" y="2417347"/>
            <a:ext cx="308864" cy="308864"/>
          </a:xfrm>
          <a:prstGeom prst="plus">
            <a:avLst>
              <a:gd fmla="val 3671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2700000">
            <a:off x="340393" y="3951897"/>
            <a:ext cx="308864" cy="308864"/>
          </a:xfrm>
          <a:prstGeom prst="plus">
            <a:avLst>
              <a:gd fmla="val 36715"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2"/>
          <p:cNvPicPr preferRelativeResize="0"/>
          <p:nvPr/>
        </p:nvPicPr>
        <p:blipFill>
          <a:blip r:embed="rId2">
            <a:alphaModFix/>
          </a:blip>
          <a:stretch>
            <a:fillRect/>
          </a:stretch>
        </p:blipFill>
        <p:spPr>
          <a:xfrm rot="-5400000">
            <a:off x="6926402" y="-1927765"/>
            <a:ext cx="4543349" cy="45433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2" name="Shape 492"/>
        <p:cNvGrpSpPr/>
        <p:nvPr/>
      </p:nvGrpSpPr>
      <p:grpSpPr>
        <a:xfrm>
          <a:off x="0" y="0"/>
          <a:ext cx="0" cy="0"/>
          <a:chOff x="0" y="0"/>
          <a:chExt cx="0" cy="0"/>
        </a:xfrm>
      </p:grpSpPr>
      <p:grpSp>
        <p:nvGrpSpPr>
          <p:cNvPr id="493" name="Google Shape;493;p11"/>
          <p:cNvGrpSpPr/>
          <p:nvPr/>
        </p:nvGrpSpPr>
        <p:grpSpPr>
          <a:xfrm>
            <a:off x="1" y="10"/>
            <a:ext cx="9126294" cy="5143547"/>
            <a:chOff x="239463" y="826725"/>
            <a:chExt cx="7141075" cy="4061550"/>
          </a:xfrm>
        </p:grpSpPr>
        <p:sp>
          <p:nvSpPr>
            <p:cNvPr id="494" name="Google Shape;494;p11"/>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4" name="Google Shape;534;p11"/>
          <p:cNvPicPr preferRelativeResize="0"/>
          <p:nvPr/>
        </p:nvPicPr>
        <p:blipFill>
          <a:blip r:embed="rId2">
            <a:alphaModFix/>
          </a:blip>
          <a:stretch>
            <a:fillRect/>
          </a:stretch>
        </p:blipFill>
        <p:spPr>
          <a:xfrm flipH="1" rot="-891306">
            <a:off x="5735281" y="-1302294"/>
            <a:ext cx="5509739" cy="5509739"/>
          </a:xfrm>
          <a:prstGeom prst="rect">
            <a:avLst/>
          </a:prstGeom>
          <a:noFill/>
          <a:ln>
            <a:noFill/>
          </a:ln>
        </p:spPr>
      </p:pic>
      <p:pic>
        <p:nvPicPr>
          <p:cNvPr id="535" name="Google Shape;535;p11"/>
          <p:cNvPicPr preferRelativeResize="0"/>
          <p:nvPr/>
        </p:nvPicPr>
        <p:blipFill rotWithShape="1">
          <a:blip r:embed="rId3">
            <a:alphaModFix/>
          </a:blip>
          <a:srcRect b="0" l="5802" r="0" t="0"/>
          <a:stretch/>
        </p:blipFill>
        <p:spPr>
          <a:xfrm rot="-1647297">
            <a:off x="-2100312" y="2587708"/>
            <a:ext cx="4868222" cy="5168386"/>
          </a:xfrm>
          <a:prstGeom prst="rect">
            <a:avLst/>
          </a:prstGeom>
          <a:noFill/>
          <a:ln>
            <a:noFill/>
          </a:ln>
        </p:spPr>
      </p:pic>
      <p:sp>
        <p:nvSpPr>
          <p:cNvPr id="536" name="Google Shape;536;p11"/>
          <p:cNvSpPr/>
          <p:nvPr/>
        </p:nvSpPr>
        <p:spPr>
          <a:xfrm>
            <a:off x="1917713" y="-337845"/>
            <a:ext cx="686100" cy="6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a:off x="7764306" y="4732371"/>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1"/>
          <p:cNvSpPr/>
          <p:nvPr/>
        </p:nvSpPr>
        <p:spPr>
          <a:xfrm>
            <a:off x="7570538" y="4898301"/>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txBox="1"/>
          <p:nvPr>
            <p:ph hasCustomPrompt="1" type="title"/>
          </p:nvPr>
        </p:nvSpPr>
        <p:spPr>
          <a:xfrm>
            <a:off x="1284000" y="1688550"/>
            <a:ext cx="6576000" cy="1269300"/>
          </a:xfrm>
          <a:prstGeom prst="rect">
            <a:avLst/>
          </a:prstGeom>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9600"/>
              <a:buNone/>
              <a:defRPr sz="60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540" name="Google Shape;540;p11"/>
          <p:cNvSpPr txBox="1"/>
          <p:nvPr>
            <p:ph idx="1" type="subTitle"/>
          </p:nvPr>
        </p:nvSpPr>
        <p:spPr>
          <a:xfrm>
            <a:off x="1284000" y="2957850"/>
            <a:ext cx="6576000" cy="4971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grpSp>
        <p:nvGrpSpPr>
          <p:cNvPr id="541" name="Google Shape;541;p11"/>
          <p:cNvGrpSpPr/>
          <p:nvPr/>
        </p:nvGrpSpPr>
        <p:grpSpPr>
          <a:xfrm>
            <a:off x="-39135" y="824551"/>
            <a:ext cx="614075" cy="1163850"/>
            <a:chOff x="2847975" y="3247850"/>
            <a:chExt cx="614075" cy="1163850"/>
          </a:xfrm>
        </p:grpSpPr>
        <p:sp>
          <p:nvSpPr>
            <p:cNvPr id="542" name="Google Shape;542;p11"/>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70" name="Shape 5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71" name="Shape 571"/>
        <p:cNvGrpSpPr/>
        <p:nvPr/>
      </p:nvGrpSpPr>
      <p:grpSpPr>
        <a:xfrm>
          <a:off x="0" y="0"/>
          <a:ext cx="0" cy="0"/>
          <a:chOff x="0" y="0"/>
          <a:chExt cx="0" cy="0"/>
        </a:xfrm>
      </p:grpSpPr>
      <p:grpSp>
        <p:nvGrpSpPr>
          <p:cNvPr id="572" name="Google Shape;572;p13"/>
          <p:cNvGrpSpPr/>
          <p:nvPr/>
        </p:nvGrpSpPr>
        <p:grpSpPr>
          <a:xfrm>
            <a:off x="1" y="10"/>
            <a:ext cx="9126294" cy="5143547"/>
            <a:chOff x="239463" y="826725"/>
            <a:chExt cx="7141075" cy="4061550"/>
          </a:xfrm>
        </p:grpSpPr>
        <p:sp>
          <p:nvSpPr>
            <p:cNvPr id="573" name="Google Shape;573;p13"/>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3"/>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3"/>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3"/>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3"/>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3"/>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3"/>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3"/>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3"/>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3"/>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3"/>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3"/>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3" name="Google Shape;613;p13"/>
          <p:cNvPicPr preferRelativeResize="0"/>
          <p:nvPr/>
        </p:nvPicPr>
        <p:blipFill>
          <a:blip r:embed="rId2">
            <a:alphaModFix/>
          </a:blip>
          <a:stretch>
            <a:fillRect/>
          </a:stretch>
        </p:blipFill>
        <p:spPr>
          <a:xfrm rot="-4494717">
            <a:off x="7246960" y="-1735891"/>
            <a:ext cx="3665231" cy="3665231"/>
          </a:xfrm>
          <a:prstGeom prst="rect">
            <a:avLst/>
          </a:prstGeom>
          <a:noFill/>
          <a:ln>
            <a:noFill/>
          </a:ln>
        </p:spPr>
      </p:pic>
      <p:sp>
        <p:nvSpPr>
          <p:cNvPr id="614" name="Google Shape;61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5" name="Google Shape;615;p13"/>
          <p:cNvSpPr txBox="1"/>
          <p:nvPr>
            <p:ph idx="1" type="subTitle"/>
          </p:nvPr>
        </p:nvSpPr>
        <p:spPr>
          <a:xfrm>
            <a:off x="1953001" y="2068375"/>
            <a:ext cx="230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6" name="Google Shape;616;p13"/>
          <p:cNvSpPr txBox="1"/>
          <p:nvPr>
            <p:ph idx="2" type="subTitle"/>
          </p:nvPr>
        </p:nvSpPr>
        <p:spPr>
          <a:xfrm>
            <a:off x="1953001" y="3878030"/>
            <a:ext cx="230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7" name="Google Shape;617;p13"/>
          <p:cNvSpPr txBox="1"/>
          <p:nvPr>
            <p:ph idx="3" type="subTitle"/>
          </p:nvPr>
        </p:nvSpPr>
        <p:spPr>
          <a:xfrm>
            <a:off x="5908900" y="3878000"/>
            <a:ext cx="230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8" name="Google Shape;618;p13"/>
          <p:cNvSpPr txBox="1"/>
          <p:nvPr>
            <p:ph idx="4" type="subTitle"/>
          </p:nvPr>
        </p:nvSpPr>
        <p:spPr>
          <a:xfrm>
            <a:off x="5908900" y="2068375"/>
            <a:ext cx="230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9" name="Google Shape;619;p13"/>
          <p:cNvSpPr txBox="1"/>
          <p:nvPr>
            <p:ph hasCustomPrompt="1" idx="5" type="title"/>
          </p:nvPr>
        </p:nvSpPr>
        <p:spPr>
          <a:xfrm>
            <a:off x="1058950" y="1408585"/>
            <a:ext cx="893400" cy="529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2500">
                <a:solidFill>
                  <a:schemeClr val="accen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620" name="Google Shape;620;p13"/>
          <p:cNvSpPr txBox="1"/>
          <p:nvPr>
            <p:ph hasCustomPrompt="1" idx="6" type="title"/>
          </p:nvPr>
        </p:nvSpPr>
        <p:spPr>
          <a:xfrm>
            <a:off x="5015550" y="3213560"/>
            <a:ext cx="893400" cy="529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2500">
                <a:solidFill>
                  <a:schemeClr val="accen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621" name="Google Shape;621;p13"/>
          <p:cNvSpPr txBox="1"/>
          <p:nvPr>
            <p:ph hasCustomPrompt="1" idx="7" type="title"/>
          </p:nvPr>
        </p:nvSpPr>
        <p:spPr>
          <a:xfrm>
            <a:off x="1058950" y="3213561"/>
            <a:ext cx="893400" cy="529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2500">
                <a:solidFill>
                  <a:schemeClr val="accen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622" name="Google Shape;622;p13"/>
          <p:cNvSpPr txBox="1"/>
          <p:nvPr>
            <p:ph hasCustomPrompt="1" idx="8" type="title"/>
          </p:nvPr>
        </p:nvSpPr>
        <p:spPr>
          <a:xfrm>
            <a:off x="5015550" y="1408585"/>
            <a:ext cx="893400" cy="529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2500">
                <a:solidFill>
                  <a:schemeClr val="accen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623" name="Google Shape;623;p13"/>
          <p:cNvSpPr txBox="1"/>
          <p:nvPr>
            <p:ph idx="9" type="subTitle"/>
          </p:nvPr>
        </p:nvSpPr>
        <p:spPr>
          <a:xfrm>
            <a:off x="1953001" y="1252675"/>
            <a:ext cx="2309700" cy="81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latin typeface="Exo Medium"/>
                <a:ea typeface="Exo Medium"/>
                <a:cs typeface="Exo Medium"/>
                <a:sym typeface="Ex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4" name="Google Shape;624;p13"/>
          <p:cNvSpPr txBox="1"/>
          <p:nvPr>
            <p:ph idx="13" type="subTitle"/>
          </p:nvPr>
        </p:nvSpPr>
        <p:spPr>
          <a:xfrm>
            <a:off x="1953001" y="3062351"/>
            <a:ext cx="2309700" cy="81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latin typeface="Exo Medium"/>
                <a:ea typeface="Exo Medium"/>
                <a:cs typeface="Exo Medium"/>
                <a:sym typeface="Ex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5" name="Google Shape;625;p13"/>
          <p:cNvSpPr txBox="1"/>
          <p:nvPr>
            <p:ph idx="14" type="subTitle"/>
          </p:nvPr>
        </p:nvSpPr>
        <p:spPr>
          <a:xfrm>
            <a:off x="5908901" y="3062309"/>
            <a:ext cx="2309700" cy="81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latin typeface="Exo Medium"/>
                <a:ea typeface="Exo Medium"/>
                <a:cs typeface="Exo Medium"/>
                <a:sym typeface="Ex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6" name="Google Shape;626;p13"/>
          <p:cNvSpPr txBox="1"/>
          <p:nvPr>
            <p:ph idx="15" type="subTitle"/>
          </p:nvPr>
        </p:nvSpPr>
        <p:spPr>
          <a:xfrm>
            <a:off x="5908901" y="1252675"/>
            <a:ext cx="2309700" cy="81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latin typeface="Exo Medium"/>
                <a:ea typeface="Exo Medium"/>
                <a:cs typeface="Exo Medium"/>
                <a:sym typeface="Ex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7" name="Google Shape;627;p13"/>
          <p:cNvSpPr/>
          <p:nvPr/>
        </p:nvSpPr>
        <p:spPr>
          <a:xfrm>
            <a:off x="7442450" y="4597100"/>
            <a:ext cx="1163550" cy="1163875"/>
          </a:xfrm>
          <a:custGeom>
            <a:rect b="b" l="l" r="r" t="t"/>
            <a:pathLst>
              <a:path extrusionOk="0" h="46555" w="46542">
                <a:moveTo>
                  <a:pt x="30397" y="26766"/>
                </a:moveTo>
                <a:lnTo>
                  <a:pt x="44446" y="32969"/>
                </a:lnTo>
                <a:lnTo>
                  <a:pt x="44696" y="32398"/>
                </a:lnTo>
                <a:lnTo>
                  <a:pt x="30647" y="26195"/>
                </a:lnTo>
                <a:close/>
                <a:moveTo>
                  <a:pt x="37434" y="41768"/>
                </a:moveTo>
                <a:lnTo>
                  <a:pt x="37934" y="41375"/>
                </a:lnTo>
                <a:lnTo>
                  <a:pt x="28421" y="29314"/>
                </a:lnTo>
                <a:lnTo>
                  <a:pt x="27932" y="29695"/>
                </a:lnTo>
                <a:close/>
                <a:moveTo>
                  <a:pt x="31016" y="25004"/>
                </a:moveTo>
                <a:lnTo>
                  <a:pt x="46125" y="27742"/>
                </a:lnTo>
                <a:lnTo>
                  <a:pt x="46244" y="27123"/>
                </a:lnTo>
                <a:lnTo>
                  <a:pt x="31123" y="24385"/>
                </a:lnTo>
                <a:close/>
                <a:moveTo>
                  <a:pt x="29933" y="27588"/>
                </a:moveTo>
                <a:lnTo>
                  <a:pt x="43161" y="35398"/>
                </a:lnTo>
                <a:lnTo>
                  <a:pt x="43470" y="34862"/>
                </a:lnTo>
                <a:lnTo>
                  <a:pt x="30254" y="27052"/>
                </a:lnTo>
                <a:close/>
                <a:moveTo>
                  <a:pt x="39517" y="39970"/>
                </a:moveTo>
                <a:lnTo>
                  <a:pt x="39958" y="39518"/>
                </a:lnTo>
                <a:lnTo>
                  <a:pt x="29099" y="28659"/>
                </a:lnTo>
                <a:lnTo>
                  <a:pt x="28659" y="29100"/>
                </a:lnTo>
                <a:close/>
                <a:moveTo>
                  <a:pt x="29385" y="28338"/>
                </a:moveTo>
                <a:lnTo>
                  <a:pt x="41589" y="37660"/>
                </a:lnTo>
                <a:lnTo>
                  <a:pt x="41970" y="37172"/>
                </a:lnTo>
                <a:lnTo>
                  <a:pt x="29766" y="27838"/>
                </a:lnTo>
                <a:close/>
                <a:moveTo>
                  <a:pt x="30766" y="25897"/>
                </a:moveTo>
                <a:lnTo>
                  <a:pt x="45447" y="30409"/>
                </a:lnTo>
                <a:lnTo>
                  <a:pt x="45625" y="29814"/>
                </a:lnTo>
                <a:lnTo>
                  <a:pt x="30945" y="25302"/>
                </a:lnTo>
                <a:close/>
                <a:moveTo>
                  <a:pt x="31171" y="24075"/>
                </a:moveTo>
                <a:lnTo>
                  <a:pt x="46494" y="25016"/>
                </a:lnTo>
                <a:lnTo>
                  <a:pt x="46530" y="24385"/>
                </a:lnTo>
                <a:lnTo>
                  <a:pt x="31207" y="23456"/>
                </a:lnTo>
                <a:close/>
                <a:moveTo>
                  <a:pt x="30957" y="21289"/>
                </a:moveTo>
                <a:lnTo>
                  <a:pt x="45649" y="16836"/>
                </a:lnTo>
                <a:lnTo>
                  <a:pt x="45470" y="16241"/>
                </a:lnTo>
                <a:lnTo>
                  <a:pt x="30766" y="20694"/>
                </a:lnTo>
                <a:close/>
                <a:moveTo>
                  <a:pt x="30266" y="19539"/>
                </a:moveTo>
                <a:lnTo>
                  <a:pt x="43518" y="11776"/>
                </a:lnTo>
                <a:lnTo>
                  <a:pt x="43208" y="11240"/>
                </a:lnTo>
                <a:lnTo>
                  <a:pt x="29957" y="19003"/>
                </a:lnTo>
                <a:close/>
                <a:moveTo>
                  <a:pt x="30659" y="20396"/>
                </a:moveTo>
                <a:lnTo>
                  <a:pt x="44732" y="14241"/>
                </a:lnTo>
                <a:lnTo>
                  <a:pt x="44482" y="13669"/>
                </a:lnTo>
                <a:lnTo>
                  <a:pt x="30409" y="19825"/>
                </a:lnTo>
                <a:close/>
                <a:moveTo>
                  <a:pt x="31135" y="22206"/>
                </a:moveTo>
                <a:lnTo>
                  <a:pt x="46256" y="19527"/>
                </a:lnTo>
                <a:lnTo>
                  <a:pt x="46149" y="18908"/>
                </a:lnTo>
                <a:lnTo>
                  <a:pt x="31028" y="21587"/>
                </a:lnTo>
                <a:close/>
                <a:moveTo>
                  <a:pt x="31207" y="23135"/>
                </a:moveTo>
                <a:lnTo>
                  <a:pt x="46542" y="22265"/>
                </a:lnTo>
                <a:lnTo>
                  <a:pt x="46506" y="21634"/>
                </a:lnTo>
                <a:lnTo>
                  <a:pt x="31171" y="22516"/>
                </a:lnTo>
                <a:close/>
                <a:moveTo>
                  <a:pt x="23563" y="31207"/>
                </a:moveTo>
                <a:lnTo>
                  <a:pt x="24730" y="46518"/>
                </a:lnTo>
                <a:lnTo>
                  <a:pt x="25349" y="46471"/>
                </a:lnTo>
                <a:lnTo>
                  <a:pt x="24194" y="31159"/>
                </a:lnTo>
                <a:close/>
                <a:moveTo>
                  <a:pt x="19098" y="30016"/>
                </a:moveTo>
                <a:lnTo>
                  <a:pt x="11526" y="43375"/>
                </a:lnTo>
                <a:lnTo>
                  <a:pt x="12073" y="43685"/>
                </a:lnTo>
                <a:lnTo>
                  <a:pt x="19646" y="30326"/>
                </a:lnTo>
                <a:close/>
                <a:moveTo>
                  <a:pt x="27147" y="30195"/>
                </a:moveTo>
                <a:lnTo>
                  <a:pt x="35160" y="43304"/>
                </a:lnTo>
                <a:lnTo>
                  <a:pt x="35695" y="42982"/>
                </a:lnTo>
                <a:lnTo>
                  <a:pt x="27682" y="29874"/>
                </a:lnTo>
                <a:lnTo>
                  <a:pt x="27147" y="30195"/>
                </a:lnTo>
                <a:close/>
                <a:moveTo>
                  <a:pt x="21705" y="31052"/>
                </a:moveTo>
                <a:lnTo>
                  <a:pt x="19241" y="46209"/>
                </a:lnTo>
                <a:lnTo>
                  <a:pt x="19860" y="46304"/>
                </a:lnTo>
                <a:lnTo>
                  <a:pt x="22325" y="31148"/>
                </a:lnTo>
                <a:close/>
                <a:moveTo>
                  <a:pt x="20801" y="30814"/>
                </a:moveTo>
                <a:lnTo>
                  <a:pt x="16562" y="45578"/>
                </a:lnTo>
                <a:lnTo>
                  <a:pt x="17169" y="45745"/>
                </a:lnTo>
                <a:lnTo>
                  <a:pt x="21396" y="30981"/>
                </a:lnTo>
                <a:close/>
                <a:moveTo>
                  <a:pt x="17645" y="28850"/>
                </a:moveTo>
                <a:lnTo>
                  <a:pt x="7144" y="40065"/>
                </a:lnTo>
                <a:lnTo>
                  <a:pt x="7597" y="40494"/>
                </a:lnTo>
                <a:lnTo>
                  <a:pt x="18098" y="29278"/>
                </a:lnTo>
                <a:close/>
                <a:moveTo>
                  <a:pt x="18336" y="29481"/>
                </a:moveTo>
                <a:lnTo>
                  <a:pt x="9240" y="41851"/>
                </a:lnTo>
                <a:lnTo>
                  <a:pt x="9740" y="42220"/>
                </a:lnTo>
                <a:lnTo>
                  <a:pt x="18836" y="29850"/>
                </a:lnTo>
                <a:close/>
                <a:moveTo>
                  <a:pt x="19931" y="30469"/>
                </a:moveTo>
                <a:lnTo>
                  <a:pt x="13978" y="44625"/>
                </a:lnTo>
                <a:lnTo>
                  <a:pt x="14562" y="44875"/>
                </a:lnTo>
                <a:lnTo>
                  <a:pt x="20503" y="30707"/>
                </a:lnTo>
                <a:close/>
                <a:moveTo>
                  <a:pt x="26301" y="30612"/>
                </a:moveTo>
                <a:lnTo>
                  <a:pt x="32719" y="44566"/>
                </a:lnTo>
                <a:lnTo>
                  <a:pt x="33278" y="44304"/>
                </a:lnTo>
                <a:lnTo>
                  <a:pt x="26873" y="30350"/>
                </a:lnTo>
                <a:close/>
                <a:moveTo>
                  <a:pt x="25420" y="30909"/>
                </a:moveTo>
                <a:lnTo>
                  <a:pt x="30135" y="45530"/>
                </a:lnTo>
                <a:lnTo>
                  <a:pt x="30730" y="45340"/>
                </a:lnTo>
                <a:lnTo>
                  <a:pt x="26016" y="30719"/>
                </a:lnTo>
                <a:close/>
                <a:moveTo>
                  <a:pt x="29778" y="18741"/>
                </a:moveTo>
                <a:lnTo>
                  <a:pt x="42018" y="9466"/>
                </a:lnTo>
                <a:lnTo>
                  <a:pt x="41648" y="8966"/>
                </a:lnTo>
                <a:lnTo>
                  <a:pt x="29409" y="18253"/>
                </a:lnTo>
                <a:close/>
                <a:moveTo>
                  <a:pt x="24503" y="31112"/>
                </a:moveTo>
                <a:lnTo>
                  <a:pt x="27468" y="46185"/>
                </a:lnTo>
                <a:lnTo>
                  <a:pt x="28075" y="46066"/>
                </a:lnTo>
                <a:lnTo>
                  <a:pt x="25111" y="30993"/>
                </a:lnTo>
                <a:close/>
                <a:moveTo>
                  <a:pt x="22634" y="31183"/>
                </a:moveTo>
                <a:lnTo>
                  <a:pt x="21979" y="46530"/>
                </a:lnTo>
                <a:lnTo>
                  <a:pt x="22598" y="46554"/>
                </a:lnTo>
                <a:lnTo>
                  <a:pt x="23253" y="31207"/>
                </a:lnTo>
                <a:close/>
                <a:moveTo>
                  <a:pt x="15467" y="21968"/>
                </a:moveTo>
                <a:lnTo>
                  <a:pt x="227" y="20015"/>
                </a:lnTo>
                <a:lnTo>
                  <a:pt x="155" y="20634"/>
                </a:lnTo>
                <a:lnTo>
                  <a:pt x="15383" y="22587"/>
                </a:lnTo>
                <a:close/>
                <a:moveTo>
                  <a:pt x="16407" y="19337"/>
                </a:moveTo>
                <a:lnTo>
                  <a:pt x="2798" y="12205"/>
                </a:lnTo>
                <a:lnTo>
                  <a:pt x="2513" y="12764"/>
                </a:lnTo>
                <a:lnTo>
                  <a:pt x="16121" y="19884"/>
                </a:lnTo>
                <a:lnTo>
                  <a:pt x="16407" y="19325"/>
                </a:lnTo>
                <a:close/>
                <a:moveTo>
                  <a:pt x="15990" y="20170"/>
                </a:moveTo>
                <a:lnTo>
                  <a:pt x="1632" y="14705"/>
                </a:lnTo>
                <a:lnTo>
                  <a:pt x="1417" y="15277"/>
                </a:lnTo>
                <a:lnTo>
                  <a:pt x="15764" y="20753"/>
                </a:lnTo>
                <a:lnTo>
                  <a:pt x="15990" y="20170"/>
                </a:lnTo>
                <a:close/>
                <a:moveTo>
                  <a:pt x="15669" y="21051"/>
                </a:moveTo>
                <a:lnTo>
                  <a:pt x="774" y="17312"/>
                </a:lnTo>
                <a:lnTo>
                  <a:pt x="620" y="17920"/>
                </a:lnTo>
                <a:lnTo>
                  <a:pt x="15526" y="21658"/>
                </a:lnTo>
                <a:lnTo>
                  <a:pt x="15669" y="21051"/>
                </a:lnTo>
                <a:close/>
                <a:moveTo>
                  <a:pt x="17526" y="17836"/>
                </a:moveTo>
                <a:lnTo>
                  <a:pt x="5965" y="7716"/>
                </a:lnTo>
                <a:lnTo>
                  <a:pt x="5561" y="8180"/>
                </a:lnTo>
                <a:lnTo>
                  <a:pt x="17110" y="18301"/>
                </a:lnTo>
                <a:close/>
                <a:moveTo>
                  <a:pt x="16919" y="18551"/>
                </a:moveTo>
                <a:lnTo>
                  <a:pt x="4251" y="9871"/>
                </a:lnTo>
                <a:lnTo>
                  <a:pt x="3894" y="10383"/>
                </a:lnTo>
                <a:lnTo>
                  <a:pt x="16574" y="19063"/>
                </a:lnTo>
                <a:close/>
                <a:moveTo>
                  <a:pt x="7930" y="5787"/>
                </a:moveTo>
                <a:lnTo>
                  <a:pt x="7466" y="6204"/>
                </a:lnTo>
                <a:lnTo>
                  <a:pt x="17741" y="17610"/>
                </a:lnTo>
                <a:lnTo>
                  <a:pt x="18205" y="17193"/>
                </a:lnTo>
                <a:close/>
                <a:moveTo>
                  <a:pt x="15359" y="22897"/>
                </a:moveTo>
                <a:lnTo>
                  <a:pt x="0" y="22754"/>
                </a:lnTo>
                <a:lnTo>
                  <a:pt x="0" y="23373"/>
                </a:lnTo>
                <a:lnTo>
                  <a:pt x="15359" y="23516"/>
                </a:lnTo>
                <a:lnTo>
                  <a:pt x="15359" y="22897"/>
                </a:lnTo>
                <a:close/>
                <a:moveTo>
                  <a:pt x="16491" y="27373"/>
                </a:moveTo>
                <a:lnTo>
                  <a:pt x="3668" y="35827"/>
                </a:lnTo>
                <a:lnTo>
                  <a:pt x="4013" y="36339"/>
                </a:lnTo>
                <a:lnTo>
                  <a:pt x="16836" y="27897"/>
                </a:lnTo>
                <a:close/>
                <a:moveTo>
                  <a:pt x="16062" y="26552"/>
                </a:moveTo>
                <a:lnTo>
                  <a:pt x="2322" y="33422"/>
                </a:lnTo>
                <a:lnTo>
                  <a:pt x="2596" y="33981"/>
                </a:lnTo>
                <a:lnTo>
                  <a:pt x="16336" y="27099"/>
                </a:lnTo>
                <a:close/>
                <a:moveTo>
                  <a:pt x="17026" y="28147"/>
                </a:moveTo>
                <a:lnTo>
                  <a:pt x="5275" y="38053"/>
                </a:lnTo>
                <a:lnTo>
                  <a:pt x="5680" y="38529"/>
                </a:lnTo>
                <a:lnTo>
                  <a:pt x="17431" y="28623"/>
                </a:lnTo>
                <a:close/>
                <a:moveTo>
                  <a:pt x="15371" y="23837"/>
                </a:moveTo>
                <a:lnTo>
                  <a:pt x="108" y="25504"/>
                </a:lnTo>
                <a:lnTo>
                  <a:pt x="167" y="26123"/>
                </a:lnTo>
                <a:lnTo>
                  <a:pt x="15443" y="24456"/>
                </a:lnTo>
                <a:close/>
                <a:moveTo>
                  <a:pt x="15729" y="25671"/>
                </a:moveTo>
                <a:lnTo>
                  <a:pt x="1274" y="30874"/>
                </a:lnTo>
                <a:lnTo>
                  <a:pt x="1477" y="31469"/>
                </a:lnTo>
                <a:lnTo>
                  <a:pt x="15931" y="26266"/>
                </a:lnTo>
                <a:close/>
                <a:moveTo>
                  <a:pt x="15490" y="24766"/>
                </a:moveTo>
                <a:lnTo>
                  <a:pt x="524" y="28231"/>
                </a:lnTo>
                <a:lnTo>
                  <a:pt x="667" y="28838"/>
                </a:lnTo>
                <a:lnTo>
                  <a:pt x="15633" y="25373"/>
                </a:lnTo>
                <a:close/>
                <a:moveTo>
                  <a:pt x="21539" y="15550"/>
                </a:moveTo>
                <a:lnTo>
                  <a:pt x="17586" y="715"/>
                </a:lnTo>
                <a:lnTo>
                  <a:pt x="16979" y="870"/>
                </a:lnTo>
                <a:lnTo>
                  <a:pt x="20943" y="15717"/>
                </a:lnTo>
                <a:lnTo>
                  <a:pt x="21539" y="15550"/>
                </a:lnTo>
                <a:close/>
                <a:moveTo>
                  <a:pt x="26147" y="15896"/>
                </a:moveTo>
                <a:lnTo>
                  <a:pt x="31135" y="1370"/>
                </a:lnTo>
                <a:lnTo>
                  <a:pt x="30552" y="1168"/>
                </a:lnTo>
                <a:lnTo>
                  <a:pt x="25563" y="15693"/>
                </a:lnTo>
                <a:close/>
                <a:moveTo>
                  <a:pt x="27004" y="16289"/>
                </a:moveTo>
                <a:lnTo>
                  <a:pt x="33671" y="2454"/>
                </a:lnTo>
                <a:lnTo>
                  <a:pt x="33112" y="2180"/>
                </a:lnTo>
                <a:lnTo>
                  <a:pt x="26432" y="16015"/>
                </a:lnTo>
                <a:close/>
                <a:moveTo>
                  <a:pt x="24337" y="15431"/>
                </a:moveTo>
                <a:lnTo>
                  <a:pt x="25777" y="132"/>
                </a:lnTo>
                <a:lnTo>
                  <a:pt x="25158" y="84"/>
                </a:lnTo>
                <a:lnTo>
                  <a:pt x="23718" y="15372"/>
                </a:lnTo>
                <a:close/>
                <a:moveTo>
                  <a:pt x="18967" y="16634"/>
                </a:moveTo>
                <a:lnTo>
                  <a:pt x="10097" y="4097"/>
                </a:lnTo>
                <a:lnTo>
                  <a:pt x="9585" y="4454"/>
                </a:lnTo>
                <a:lnTo>
                  <a:pt x="18455" y="17003"/>
                </a:lnTo>
                <a:lnTo>
                  <a:pt x="18967" y="16634"/>
                </a:lnTo>
                <a:close/>
                <a:moveTo>
                  <a:pt x="27801" y="16777"/>
                </a:moveTo>
                <a:lnTo>
                  <a:pt x="36053" y="3823"/>
                </a:lnTo>
                <a:lnTo>
                  <a:pt x="35529" y="3477"/>
                </a:lnTo>
                <a:lnTo>
                  <a:pt x="27278" y="16431"/>
                </a:lnTo>
                <a:close/>
                <a:moveTo>
                  <a:pt x="28540" y="17348"/>
                </a:moveTo>
                <a:lnTo>
                  <a:pt x="38267" y="5466"/>
                </a:lnTo>
                <a:lnTo>
                  <a:pt x="37779" y="5073"/>
                </a:lnTo>
                <a:lnTo>
                  <a:pt x="28052" y="16955"/>
                </a:lnTo>
                <a:close/>
                <a:moveTo>
                  <a:pt x="25254" y="15610"/>
                </a:moveTo>
                <a:lnTo>
                  <a:pt x="28492" y="596"/>
                </a:lnTo>
                <a:lnTo>
                  <a:pt x="27885" y="465"/>
                </a:lnTo>
                <a:lnTo>
                  <a:pt x="24646" y="15479"/>
                </a:lnTo>
                <a:close/>
                <a:moveTo>
                  <a:pt x="19777" y="16169"/>
                </a:moveTo>
                <a:lnTo>
                  <a:pt x="12454" y="2668"/>
                </a:lnTo>
                <a:lnTo>
                  <a:pt x="11907" y="2965"/>
                </a:lnTo>
                <a:lnTo>
                  <a:pt x="19229" y="16467"/>
                </a:lnTo>
                <a:close/>
                <a:moveTo>
                  <a:pt x="20646" y="15812"/>
                </a:moveTo>
                <a:lnTo>
                  <a:pt x="14955" y="1537"/>
                </a:lnTo>
                <a:lnTo>
                  <a:pt x="14383" y="1775"/>
                </a:lnTo>
                <a:lnTo>
                  <a:pt x="20062" y="16039"/>
                </a:lnTo>
                <a:lnTo>
                  <a:pt x="20646" y="15812"/>
                </a:lnTo>
                <a:close/>
                <a:moveTo>
                  <a:pt x="22467" y="15396"/>
                </a:moveTo>
                <a:lnTo>
                  <a:pt x="20289" y="191"/>
                </a:lnTo>
                <a:lnTo>
                  <a:pt x="19670" y="287"/>
                </a:lnTo>
                <a:lnTo>
                  <a:pt x="21848" y="15491"/>
                </a:lnTo>
                <a:close/>
                <a:moveTo>
                  <a:pt x="23396" y="15360"/>
                </a:moveTo>
                <a:lnTo>
                  <a:pt x="23027" y="1"/>
                </a:lnTo>
                <a:lnTo>
                  <a:pt x="22408" y="13"/>
                </a:lnTo>
                <a:lnTo>
                  <a:pt x="22777" y="15372"/>
                </a:lnTo>
                <a:lnTo>
                  <a:pt x="23396" y="15360"/>
                </a:lnTo>
                <a:close/>
                <a:moveTo>
                  <a:pt x="29195" y="18015"/>
                </a:moveTo>
                <a:lnTo>
                  <a:pt x="40255" y="7359"/>
                </a:lnTo>
                <a:lnTo>
                  <a:pt x="39827" y="6906"/>
                </a:lnTo>
                <a:lnTo>
                  <a:pt x="28766" y="1756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a:off x="-392032" y="4192850"/>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a:off x="-600007" y="4369325"/>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p13"/>
          <p:cNvPicPr preferRelativeResize="0"/>
          <p:nvPr/>
        </p:nvPicPr>
        <p:blipFill>
          <a:blip r:embed="rId2">
            <a:alphaModFix/>
          </a:blip>
          <a:stretch>
            <a:fillRect/>
          </a:stretch>
        </p:blipFill>
        <p:spPr>
          <a:xfrm flipH="1" rot="-6640675">
            <a:off x="-1789480" y="-1988631"/>
            <a:ext cx="5126663" cy="512666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31" name="Shape 631"/>
        <p:cNvGrpSpPr/>
        <p:nvPr/>
      </p:nvGrpSpPr>
      <p:grpSpPr>
        <a:xfrm>
          <a:off x="0" y="0"/>
          <a:ext cx="0" cy="0"/>
          <a:chOff x="0" y="0"/>
          <a:chExt cx="0" cy="0"/>
        </a:xfrm>
      </p:grpSpPr>
      <p:grpSp>
        <p:nvGrpSpPr>
          <p:cNvPr id="632" name="Google Shape;632;p14"/>
          <p:cNvGrpSpPr/>
          <p:nvPr/>
        </p:nvGrpSpPr>
        <p:grpSpPr>
          <a:xfrm>
            <a:off x="1" y="10"/>
            <a:ext cx="9126294" cy="5143547"/>
            <a:chOff x="239463" y="826725"/>
            <a:chExt cx="7141075" cy="4061550"/>
          </a:xfrm>
        </p:grpSpPr>
        <p:sp>
          <p:nvSpPr>
            <p:cNvPr id="633" name="Google Shape;633;p14"/>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14"/>
          <p:cNvSpPr txBox="1"/>
          <p:nvPr>
            <p:ph type="title"/>
          </p:nvPr>
        </p:nvSpPr>
        <p:spPr>
          <a:xfrm>
            <a:off x="4597350" y="3186275"/>
            <a:ext cx="3833700" cy="6240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74" name="Google Shape;674;p14"/>
          <p:cNvSpPr txBox="1"/>
          <p:nvPr>
            <p:ph idx="1" type="subTitle"/>
          </p:nvPr>
        </p:nvSpPr>
        <p:spPr>
          <a:xfrm>
            <a:off x="3157975" y="1436100"/>
            <a:ext cx="5272800" cy="1629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675" name="Google Shape;675;p14"/>
          <p:cNvSpPr/>
          <p:nvPr/>
        </p:nvSpPr>
        <p:spPr>
          <a:xfrm>
            <a:off x="3885425" y="4556363"/>
            <a:ext cx="1163550" cy="1163875"/>
          </a:xfrm>
          <a:custGeom>
            <a:rect b="b" l="l" r="r" t="t"/>
            <a:pathLst>
              <a:path extrusionOk="0" h="46555" w="46542">
                <a:moveTo>
                  <a:pt x="30397" y="26766"/>
                </a:moveTo>
                <a:lnTo>
                  <a:pt x="44446" y="32969"/>
                </a:lnTo>
                <a:lnTo>
                  <a:pt x="44696" y="32398"/>
                </a:lnTo>
                <a:lnTo>
                  <a:pt x="30647" y="26195"/>
                </a:lnTo>
                <a:close/>
                <a:moveTo>
                  <a:pt x="37434" y="41768"/>
                </a:moveTo>
                <a:lnTo>
                  <a:pt x="37934" y="41375"/>
                </a:lnTo>
                <a:lnTo>
                  <a:pt x="28421" y="29314"/>
                </a:lnTo>
                <a:lnTo>
                  <a:pt x="27932" y="29695"/>
                </a:lnTo>
                <a:close/>
                <a:moveTo>
                  <a:pt x="31016" y="25004"/>
                </a:moveTo>
                <a:lnTo>
                  <a:pt x="46125" y="27742"/>
                </a:lnTo>
                <a:lnTo>
                  <a:pt x="46244" y="27123"/>
                </a:lnTo>
                <a:lnTo>
                  <a:pt x="31123" y="24385"/>
                </a:lnTo>
                <a:close/>
                <a:moveTo>
                  <a:pt x="29933" y="27588"/>
                </a:moveTo>
                <a:lnTo>
                  <a:pt x="43161" y="35398"/>
                </a:lnTo>
                <a:lnTo>
                  <a:pt x="43470" y="34862"/>
                </a:lnTo>
                <a:lnTo>
                  <a:pt x="30254" y="27052"/>
                </a:lnTo>
                <a:close/>
                <a:moveTo>
                  <a:pt x="39517" y="39970"/>
                </a:moveTo>
                <a:lnTo>
                  <a:pt x="39958" y="39518"/>
                </a:lnTo>
                <a:lnTo>
                  <a:pt x="29099" y="28659"/>
                </a:lnTo>
                <a:lnTo>
                  <a:pt x="28659" y="29100"/>
                </a:lnTo>
                <a:close/>
                <a:moveTo>
                  <a:pt x="29385" y="28338"/>
                </a:moveTo>
                <a:lnTo>
                  <a:pt x="41589" y="37660"/>
                </a:lnTo>
                <a:lnTo>
                  <a:pt x="41970" y="37172"/>
                </a:lnTo>
                <a:lnTo>
                  <a:pt x="29766" y="27838"/>
                </a:lnTo>
                <a:close/>
                <a:moveTo>
                  <a:pt x="30766" y="25897"/>
                </a:moveTo>
                <a:lnTo>
                  <a:pt x="45447" y="30409"/>
                </a:lnTo>
                <a:lnTo>
                  <a:pt x="45625" y="29814"/>
                </a:lnTo>
                <a:lnTo>
                  <a:pt x="30945" y="25302"/>
                </a:lnTo>
                <a:close/>
                <a:moveTo>
                  <a:pt x="31171" y="24075"/>
                </a:moveTo>
                <a:lnTo>
                  <a:pt x="46494" y="25016"/>
                </a:lnTo>
                <a:lnTo>
                  <a:pt x="46530" y="24385"/>
                </a:lnTo>
                <a:lnTo>
                  <a:pt x="31207" y="23456"/>
                </a:lnTo>
                <a:close/>
                <a:moveTo>
                  <a:pt x="30957" y="21289"/>
                </a:moveTo>
                <a:lnTo>
                  <a:pt x="45649" y="16836"/>
                </a:lnTo>
                <a:lnTo>
                  <a:pt x="45470" y="16241"/>
                </a:lnTo>
                <a:lnTo>
                  <a:pt x="30766" y="20694"/>
                </a:lnTo>
                <a:close/>
                <a:moveTo>
                  <a:pt x="30266" y="19539"/>
                </a:moveTo>
                <a:lnTo>
                  <a:pt x="43518" y="11776"/>
                </a:lnTo>
                <a:lnTo>
                  <a:pt x="43208" y="11240"/>
                </a:lnTo>
                <a:lnTo>
                  <a:pt x="29957" y="19003"/>
                </a:lnTo>
                <a:close/>
                <a:moveTo>
                  <a:pt x="30659" y="20396"/>
                </a:moveTo>
                <a:lnTo>
                  <a:pt x="44732" y="14241"/>
                </a:lnTo>
                <a:lnTo>
                  <a:pt x="44482" y="13669"/>
                </a:lnTo>
                <a:lnTo>
                  <a:pt x="30409" y="19825"/>
                </a:lnTo>
                <a:close/>
                <a:moveTo>
                  <a:pt x="31135" y="22206"/>
                </a:moveTo>
                <a:lnTo>
                  <a:pt x="46256" y="19527"/>
                </a:lnTo>
                <a:lnTo>
                  <a:pt x="46149" y="18908"/>
                </a:lnTo>
                <a:lnTo>
                  <a:pt x="31028" y="21587"/>
                </a:lnTo>
                <a:close/>
                <a:moveTo>
                  <a:pt x="31207" y="23135"/>
                </a:moveTo>
                <a:lnTo>
                  <a:pt x="46542" y="22265"/>
                </a:lnTo>
                <a:lnTo>
                  <a:pt x="46506" y="21634"/>
                </a:lnTo>
                <a:lnTo>
                  <a:pt x="31171" y="22516"/>
                </a:lnTo>
                <a:close/>
                <a:moveTo>
                  <a:pt x="23563" y="31207"/>
                </a:moveTo>
                <a:lnTo>
                  <a:pt x="24730" y="46518"/>
                </a:lnTo>
                <a:lnTo>
                  <a:pt x="25349" y="46471"/>
                </a:lnTo>
                <a:lnTo>
                  <a:pt x="24194" y="31159"/>
                </a:lnTo>
                <a:close/>
                <a:moveTo>
                  <a:pt x="19098" y="30016"/>
                </a:moveTo>
                <a:lnTo>
                  <a:pt x="11526" y="43375"/>
                </a:lnTo>
                <a:lnTo>
                  <a:pt x="12073" y="43685"/>
                </a:lnTo>
                <a:lnTo>
                  <a:pt x="19646" y="30326"/>
                </a:lnTo>
                <a:close/>
                <a:moveTo>
                  <a:pt x="27147" y="30195"/>
                </a:moveTo>
                <a:lnTo>
                  <a:pt x="35160" y="43304"/>
                </a:lnTo>
                <a:lnTo>
                  <a:pt x="35695" y="42982"/>
                </a:lnTo>
                <a:lnTo>
                  <a:pt x="27682" y="29874"/>
                </a:lnTo>
                <a:lnTo>
                  <a:pt x="27147" y="30195"/>
                </a:lnTo>
                <a:close/>
                <a:moveTo>
                  <a:pt x="21705" y="31052"/>
                </a:moveTo>
                <a:lnTo>
                  <a:pt x="19241" y="46209"/>
                </a:lnTo>
                <a:lnTo>
                  <a:pt x="19860" y="46304"/>
                </a:lnTo>
                <a:lnTo>
                  <a:pt x="22325" y="31148"/>
                </a:lnTo>
                <a:close/>
                <a:moveTo>
                  <a:pt x="20801" y="30814"/>
                </a:moveTo>
                <a:lnTo>
                  <a:pt x="16562" y="45578"/>
                </a:lnTo>
                <a:lnTo>
                  <a:pt x="17169" y="45745"/>
                </a:lnTo>
                <a:lnTo>
                  <a:pt x="21396" y="30981"/>
                </a:lnTo>
                <a:close/>
                <a:moveTo>
                  <a:pt x="17645" y="28850"/>
                </a:moveTo>
                <a:lnTo>
                  <a:pt x="7144" y="40065"/>
                </a:lnTo>
                <a:lnTo>
                  <a:pt x="7597" y="40494"/>
                </a:lnTo>
                <a:lnTo>
                  <a:pt x="18098" y="29278"/>
                </a:lnTo>
                <a:close/>
                <a:moveTo>
                  <a:pt x="18336" y="29481"/>
                </a:moveTo>
                <a:lnTo>
                  <a:pt x="9240" y="41851"/>
                </a:lnTo>
                <a:lnTo>
                  <a:pt x="9740" y="42220"/>
                </a:lnTo>
                <a:lnTo>
                  <a:pt x="18836" y="29850"/>
                </a:lnTo>
                <a:close/>
                <a:moveTo>
                  <a:pt x="19931" y="30469"/>
                </a:moveTo>
                <a:lnTo>
                  <a:pt x="13978" y="44625"/>
                </a:lnTo>
                <a:lnTo>
                  <a:pt x="14562" y="44875"/>
                </a:lnTo>
                <a:lnTo>
                  <a:pt x="20503" y="30707"/>
                </a:lnTo>
                <a:close/>
                <a:moveTo>
                  <a:pt x="26301" y="30612"/>
                </a:moveTo>
                <a:lnTo>
                  <a:pt x="32719" y="44566"/>
                </a:lnTo>
                <a:lnTo>
                  <a:pt x="33278" y="44304"/>
                </a:lnTo>
                <a:lnTo>
                  <a:pt x="26873" y="30350"/>
                </a:lnTo>
                <a:close/>
                <a:moveTo>
                  <a:pt x="25420" y="30909"/>
                </a:moveTo>
                <a:lnTo>
                  <a:pt x="30135" y="45530"/>
                </a:lnTo>
                <a:lnTo>
                  <a:pt x="30730" y="45340"/>
                </a:lnTo>
                <a:lnTo>
                  <a:pt x="26016" y="30719"/>
                </a:lnTo>
                <a:close/>
                <a:moveTo>
                  <a:pt x="29778" y="18741"/>
                </a:moveTo>
                <a:lnTo>
                  <a:pt x="42018" y="9466"/>
                </a:lnTo>
                <a:lnTo>
                  <a:pt x="41648" y="8966"/>
                </a:lnTo>
                <a:lnTo>
                  <a:pt x="29409" y="18253"/>
                </a:lnTo>
                <a:close/>
                <a:moveTo>
                  <a:pt x="24503" y="31112"/>
                </a:moveTo>
                <a:lnTo>
                  <a:pt x="27468" y="46185"/>
                </a:lnTo>
                <a:lnTo>
                  <a:pt x="28075" y="46066"/>
                </a:lnTo>
                <a:lnTo>
                  <a:pt x="25111" y="30993"/>
                </a:lnTo>
                <a:close/>
                <a:moveTo>
                  <a:pt x="22634" y="31183"/>
                </a:moveTo>
                <a:lnTo>
                  <a:pt x="21979" y="46530"/>
                </a:lnTo>
                <a:lnTo>
                  <a:pt x="22598" y="46554"/>
                </a:lnTo>
                <a:lnTo>
                  <a:pt x="23253" y="31207"/>
                </a:lnTo>
                <a:close/>
                <a:moveTo>
                  <a:pt x="15467" y="21968"/>
                </a:moveTo>
                <a:lnTo>
                  <a:pt x="227" y="20015"/>
                </a:lnTo>
                <a:lnTo>
                  <a:pt x="155" y="20634"/>
                </a:lnTo>
                <a:lnTo>
                  <a:pt x="15383" y="22587"/>
                </a:lnTo>
                <a:close/>
                <a:moveTo>
                  <a:pt x="16407" y="19337"/>
                </a:moveTo>
                <a:lnTo>
                  <a:pt x="2798" y="12205"/>
                </a:lnTo>
                <a:lnTo>
                  <a:pt x="2513" y="12764"/>
                </a:lnTo>
                <a:lnTo>
                  <a:pt x="16121" y="19884"/>
                </a:lnTo>
                <a:lnTo>
                  <a:pt x="16407" y="19325"/>
                </a:lnTo>
                <a:close/>
                <a:moveTo>
                  <a:pt x="15990" y="20170"/>
                </a:moveTo>
                <a:lnTo>
                  <a:pt x="1632" y="14705"/>
                </a:lnTo>
                <a:lnTo>
                  <a:pt x="1417" y="15277"/>
                </a:lnTo>
                <a:lnTo>
                  <a:pt x="15764" y="20753"/>
                </a:lnTo>
                <a:lnTo>
                  <a:pt x="15990" y="20170"/>
                </a:lnTo>
                <a:close/>
                <a:moveTo>
                  <a:pt x="15669" y="21051"/>
                </a:moveTo>
                <a:lnTo>
                  <a:pt x="774" y="17312"/>
                </a:lnTo>
                <a:lnTo>
                  <a:pt x="620" y="17920"/>
                </a:lnTo>
                <a:lnTo>
                  <a:pt x="15526" y="21658"/>
                </a:lnTo>
                <a:lnTo>
                  <a:pt x="15669" y="21051"/>
                </a:lnTo>
                <a:close/>
                <a:moveTo>
                  <a:pt x="17526" y="17836"/>
                </a:moveTo>
                <a:lnTo>
                  <a:pt x="5965" y="7716"/>
                </a:lnTo>
                <a:lnTo>
                  <a:pt x="5561" y="8180"/>
                </a:lnTo>
                <a:lnTo>
                  <a:pt x="17110" y="18301"/>
                </a:lnTo>
                <a:close/>
                <a:moveTo>
                  <a:pt x="16919" y="18551"/>
                </a:moveTo>
                <a:lnTo>
                  <a:pt x="4251" y="9871"/>
                </a:lnTo>
                <a:lnTo>
                  <a:pt x="3894" y="10383"/>
                </a:lnTo>
                <a:lnTo>
                  <a:pt x="16574" y="19063"/>
                </a:lnTo>
                <a:close/>
                <a:moveTo>
                  <a:pt x="7930" y="5787"/>
                </a:moveTo>
                <a:lnTo>
                  <a:pt x="7466" y="6204"/>
                </a:lnTo>
                <a:lnTo>
                  <a:pt x="17741" y="17610"/>
                </a:lnTo>
                <a:lnTo>
                  <a:pt x="18205" y="17193"/>
                </a:lnTo>
                <a:close/>
                <a:moveTo>
                  <a:pt x="15359" y="22897"/>
                </a:moveTo>
                <a:lnTo>
                  <a:pt x="0" y="22754"/>
                </a:lnTo>
                <a:lnTo>
                  <a:pt x="0" y="23373"/>
                </a:lnTo>
                <a:lnTo>
                  <a:pt x="15359" y="23516"/>
                </a:lnTo>
                <a:lnTo>
                  <a:pt x="15359" y="22897"/>
                </a:lnTo>
                <a:close/>
                <a:moveTo>
                  <a:pt x="16491" y="27373"/>
                </a:moveTo>
                <a:lnTo>
                  <a:pt x="3668" y="35827"/>
                </a:lnTo>
                <a:lnTo>
                  <a:pt x="4013" y="36339"/>
                </a:lnTo>
                <a:lnTo>
                  <a:pt x="16836" y="27897"/>
                </a:lnTo>
                <a:close/>
                <a:moveTo>
                  <a:pt x="16062" y="26552"/>
                </a:moveTo>
                <a:lnTo>
                  <a:pt x="2322" y="33422"/>
                </a:lnTo>
                <a:lnTo>
                  <a:pt x="2596" y="33981"/>
                </a:lnTo>
                <a:lnTo>
                  <a:pt x="16336" y="27099"/>
                </a:lnTo>
                <a:close/>
                <a:moveTo>
                  <a:pt x="17026" y="28147"/>
                </a:moveTo>
                <a:lnTo>
                  <a:pt x="5275" y="38053"/>
                </a:lnTo>
                <a:lnTo>
                  <a:pt x="5680" y="38529"/>
                </a:lnTo>
                <a:lnTo>
                  <a:pt x="17431" y="28623"/>
                </a:lnTo>
                <a:close/>
                <a:moveTo>
                  <a:pt x="15371" y="23837"/>
                </a:moveTo>
                <a:lnTo>
                  <a:pt x="108" y="25504"/>
                </a:lnTo>
                <a:lnTo>
                  <a:pt x="167" y="26123"/>
                </a:lnTo>
                <a:lnTo>
                  <a:pt x="15443" y="24456"/>
                </a:lnTo>
                <a:close/>
                <a:moveTo>
                  <a:pt x="15729" y="25671"/>
                </a:moveTo>
                <a:lnTo>
                  <a:pt x="1274" y="30874"/>
                </a:lnTo>
                <a:lnTo>
                  <a:pt x="1477" y="31469"/>
                </a:lnTo>
                <a:lnTo>
                  <a:pt x="15931" y="26266"/>
                </a:lnTo>
                <a:close/>
                <a:moveTo>
                  <a:pt x="15490" y="24766"/>
                </a:moveTo>
                <a:lnTo>
                  <a:pt x="524" y="28231"/>
                </a:lnTo>
                <a:lnTo>
                  <a:pt x="667" y="28838"/>
                </a:lnTo>
                <a:lnTo>
                  <a:pt x="15633" y="25373"/>
                </a:lnTo>
                <a:close/>
                <a:moveTo>
                  <a:pt x="21539" y="15550"/>
                </a:moveTo>
                <a:lnTo>
                  <a:pt x="17586" y="715"/>
                </a:lnTo>
                <a:lnTo>
                  <a:pt x="16979" y="870"/>
                </a:lnTo>
                <a:lnTo>
                  <a:pt x="20943" y="15717"/>
                </a:lnTo>
                <a:lnTo>
                  <a:pt x="21539" y="15550"/>
                </a:lnTo>
                <a:close/>
                <a:moveTo>
                  <a:pt x="26147" y="15896"/>
                </a:moveTo>
                <a:lnTo>
                  <a:pt x="31135" y="1370"/>
                </a:lnTo>
                <a:lnTo>
                  <a:pt x="30552" y="1168"/>
                </a:lnTo>
                <a:lnTo>
                  <a:pt x="25563" y="15693"/>
                </a:lnTo>
                <a:close/>
                <a:moveTo>
                  <a:pt x="27004" y="16289"/>
                </a:moveTo>
                <a:lnTo>
                  <a:pt x="33671" y="2454"/>
                </a:lnTo>
                <a:lnTo>
                  <a:pt x="33112" y="2180"/>
                </a:lnTo>
                <a:lnTo>
                  <a:pt x="26432" y="16015"/>
                </a:lnTo>
                <a:close/>
                <a:moveTo>
                  <a:pt x="24337" y="15431"/>
                </a:moveTo>
                <a:lnTo>
                  <a:pt x="25777" y="132"/>
                </a:lnTo>
                <a:lnTo>
                  <a:pt x="25158" y="84"/>
                </a:lnTo>
                <a:lnTo>
                  <a:pt x="23718" y="15372"/>
                </a:lnTo>
                <a:close/>
                <a:moveTo>
                  <a:pt x="18967" y="16634"/>
                </a:moveTo>
                <a:lnTo>
                  <a:pt x="10097" y="4097"/>
                </a:lnTo>
                <a:lnTo>
                  <a:pt x="9585" y="4454"/>
                </a:lnTo>
                <a:lnTo>
                  <a:pt x="18455" y="17003"/>
                </a:lnTo>
                <a:lnTo>
                  <a:pt x="18967" y="16634"/>
                </a:lnTo>
                <a:close/>
                <a:moveTo>
                  <a:pt x="27801" y="16777"/>
                </a:moveTo>
                <a:lnTo>
                  <a:pt x="36053" y="3823"/>
                </a:lnTo>
                <a:lnTo>
                  <a:pt x="35529" y="3477"/>
                </a:lnTo>
                <a:lnTo>
                  <a:pt x="27278" y="16431"/>
                </a:lnTo>
                <a:close/>
                <a:moveTo>
                  <a:pt x="28540" y="17348"/>
                </a:moveTo>
                <a:lnTo>
                  <a:pt x="38267" y="5466"/>
                </a:lnTo>
                <a:lnTo>
                  <a:pt x="37779" y="5073"/>
                </a:lnTo>
                <a:lnTo>
                  <a:pt x="28052" y="16955"/>
                </a:lnTo>
                <a:close/>
                <a:moveTo>
                  <a:pt x="25254" y="15610"/>
                </a:moveTo>
                <a:lnTo>
                  <a:pt x="28492" y="596"/>
                </a:lnTo>
                <a:lnTo>
                  <a:pt x="27885" y="465"/>
                </a:lnTo>
                <a:lnTo>
                  <a:pt x="24646" y="15479"/>
                </a:lnTo>
                <a:close/>
                <a:moveTo>
                  <a:pt x="19777" y="16169"/>
                </a:moveTo>
                <a:lnTo>
                  <a:pt x="12454" y="2668"/>
                </a:lnTo>
                <a:lnTo>
                  <a:pt x="11907" y="2965"/>
                </a:lnTo>
                <a:lnTo>
                  <a:pt x="19229" y="16467"/>
                </a:lnTo>
                <a:close/>
                <a:moveTo>
                  <a:pt x="20646" y="15812"/>
                </a:moveTo>
                <a:lnTo>
                  <a:pt x="14955" y="1537"/>
                </a:lnTo>
                <a:lnTo>
                  <a:pt x="14383" y="1775"/>
                </a:lnTo>
                <a:lnTo>
                  <a:pt x="20062" y="16039"/>
                </a:lnTo>
                <a:lnTo>
                  <a:pt x="20646" y="15812"/>
                </a:lnTo>
                <a:close/>
                <a:moveTo>
                  <a:pt x="22467" y="15396"/>
                </a:moveTo>
                <a:lnTo>
                  <a:pt x="20289" y="191"/>
                </a:lnTo>
                <a:lnTo>
                  <a:pt x="19670" y="287"/>
                </a:lnTo>
                <a:lnTo>
                  <a:pt x="21848" y="15491"/>
                </a:lnTo>
                <a:close/>
                <a:moveTo>
                  <a:pt x="23396" y="15360"/>
                </a:moveTo>
                <a:lnTo>
                  <a:pt x="23027" y="1"/>
                </a:lnTo>
                <a:lnTo>
                  <a:pt x="22408" y="13"/>
                </a:lnTo>
                <a:lnTo>
                  <a:pt x="22777" y="15372"/>
                </a:lnTo>
                <a:lnTo>
                  <a:pt x="23396" y="15360"/>
                </a:lnTo>
                <a:close/>
                <a:moveTo>
                  <a:pt x="29195" y="18015"/>
                </a:moveTo>
                <a:lnTo>
                  <a:pt x="40255" y="7359"/>
                </a:lnTo>
                <a:lnTo>
                  <a:pt x="39827" y="6906"/>
                </a:lnTo>
                <a:lnTo>
                  <a:pt x="28766" y="175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4"/>
          <p:cNvSpPr/>
          <p:nvPr/>
        </p:nvSpPr>
        <p:spPr>
          <a:xfrm>
            <a:off x="7809231" y="146175"/>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7601256" y="322650"/>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4"/>
          <p:cNvPicPr preferRelativeResize="0"/>
          <p:nvPr/>
        </p:nvPicPr>
        <p:blipFill>
          <a:blip r:embed="rId2">
            <a:alphaModFix/>
          </a:blip>
          <a:stretch>
            <a:fillRect/>
          </a:stretch>
        </p:blipFill>
        <p:spPr>
          <a:xfrm flipH="1" rot="3494750">
            <a:off x="-2370625" y="-1905550"/>
            <a:ext cx="6296650" cy="6296650"/>
          </a:xfrm>
          <a:prstGeom prst="rect">
            <a:avLst/>
          </a:prstGeom>
          <a:noFill/>
          <a:ln>
            <a:noFill/>
          </a:ln>
        </p:spPr>
      </p:pic>
      <p:pic>
        <p:nvPicPr>
          <p:cNvPr id="679" name="Google Shape;679;p14"/>
          <p:cNvPicPr preferRelativeResize="0"/>
          <p:nvPr/>
        </p:nvPicPr>
        <p:blipFill>
          <a:blip r:embed="rId2">
            <a:alphaModFix/>
          </a:blip>
          <a:stretch>
            <a:fillRect/>
          </a:stretch>
        </p:blipFill>
        <p:spPr>
          <a:xfrm flipH="1" rot="9000002">
            <a:off x="7939203" y="3459352"/>
            <a:ext cx="2154244" cy="21542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
    <p:spTree>
      <p:nvGrpSpPr>
        <p:cNvPr id="680" name="Shape 680"/>
        <p:cNvGrpSpPr/>
        <p:nvPr/>
      </p:nvGrpSpPr>
      <p:grpSpPr>
        <a:xfrm>
          <a:off x="0" y="0"/>
          <a:ext cx="0" cy="0"/>
          <a:chOff x="0" y="0"/>
          <a:chExt cx="0" cy="0"/>
        </a:xfrm>
      </p:grpSpPr>
      <p:grpSp>
        <p:nvGrpSpPr>
          <p:cNvPr id="681" name="Google Shape;681;p15"/>
          <p:cNvGrpSpPr/>
          <p:nvPr/>
        </p:nvGrpSpPr>
        <p:grpSpPr>
          <a:xfrm>
            <a:off x="1" y="10"/>
            <a:ext cx="9126294" cy="5143547"/>
            <a:chOff x="239463" y="826725"/>
            <a:chExt cx="7141075" cy="4061550"/>
          </a:xfrm>
        </p:grpSpPr>
        <p:sp>
          <p:nvSpPr>
            <p:cNvPr id="682" name="Google Shape;682;p15"/>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5"/>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5"/>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5"/>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5"/>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5"/>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5"/>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5"/>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5"/>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5"/>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5"/>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5"/>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5"/>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5"/>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5"/>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5"/>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5"/>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5"/>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3" name="Google Shape;723;p15"/>
          <p:cNvSpPr txBox="1"/>
          <p:nvPr>
            <p:ph idx="1" type="subTitle"/>
          </p:nvPr>
        </p:nvSpPr>
        <p:spPr>
          <a:xfrm>
            <a:off x="937700" y="3724533"/>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4" name="Google Shape;724;p15"/>
          <p:cNvSpPr txBox="1"/>
          <p:nvPr>
            <p:ph idx="2" type="subTitle"/>
          </p:nvPr>
        </p:nvSpPr>
        <p:spPr>
          <a:xfrm>
            <a:off x="3484420" y="3724533"/>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5" name="Google Shape;725;p15"/>
          <p:cNvSpPr txBox="1"/>
          <p:nvPr>
            <p:ph idx="3" type="subTitle"/>
          </p:nvPr>
        </p:nvSpPr>
        <p:spPr>
          <a:xfrm>
            <a:off x="6031147" y="3724533"/>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6" name="Google Shape;726;p15"/>
          <p:cNvSpPr txBox="1"/>
          <p:nvPr>
            <p:ph hasCustomPrompt="1" idx="4" type="title"/>
          </p:nvPr>
        </p:nvSpPr>
        <p:spPr>
          <a:xfrm>
            <a:off x="1506225" y="1180725"/>
            <a:ext cx="103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27" name="Google Shape;727;p15"/>
          <p:cNvSpPr txBox="1"/>
          <p:nvPr>
            <p:ph hasCustomPrompt="1" idx="5" type="title"/>
          </p:nvPr>
        </p:nvSpPr>
        <p:spPr>
          <a:xfrm>
            <a:off x="4052927" y="1180725"/>
            <a:ext cx="103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28" name="Google Shape;728;p15"/>
          <p:cNvSpPr txBox="1"/>
          <p:nvPr>
            <p:ph hasCustomPrompt="1" idx="6" type="title"/>
          </p:nvPr>
        </p:nvSpPr>
        <p:spPr>
          <a:xfrm>
            <a:off x="6599651" y="1180725"/>
            <a:ext cx="103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29" name="Google Shape;729;p15"/>
          <p:cNvSpPr txBox="1"/>
          <p:nvPr>
            <p:ph idx="7" type="subTitle"/>
          </p:nvPr>
        </p:nvSpPr>
        <p:spPr>
          <a:xfrm>
            <a:off x="937700" y="3351486"/>
            <a:ext cx="2175300" cy="49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latin typeface="Exo Medium"/>
                <a:ea typeface="Exo Medium"/>
                <a:cs typeface="Exo Medium"/>
                <a:sym typeface="Ex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30" name="Google Shape;730;p15"/>
          <p:cNvSpPr txBox="1"/>
          <p:nvPr>
            <p:ph idx="8" type="subTitle"/>
          </p:nvPr>
        </p:nvSpPr>
        <p:spPr>
          <a:xfrm>
            <a:off x="3484422" y="3351486"/>
            <a:ext cx="2175300" cy="49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latin typeface="Exo Medium"/>
                <a:ea typeface="Exo Medium"/>
                <a:cs typeface="Exo Medium"/>
                <a:sym typeface="Ex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31" name="Google Shape;731;p15"/>
          <p:cNvSpPr txBox="1"/>
          <p:nvPr>
            <p:ph idx="9" type="subTitle"/>
          </p:nvPr>
        </p:nvSpPr>
        <p:spPr>
          <a:xfrm>
            <a:off x="6031150" y="3351486"/>
            <a:ext cx="2175300" cy="49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latin typeface="Exo Medium"/>
                <a:ea typeface="Exo Medium"/>
                <a:cs typeface="Exo Medium"/>
                <a:sym typeface="Ex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32" name="Google Shape;732;p15"/>
          <p:cNvSpPr/>
          <p:nvPr/>
        </p:nvSpPr>
        <p:spPr>
          <a:xfrm>
            <a:off x="-132357" y="143971"/>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5"/>
          <p:cNvSpPr/>
          <p:nvPr/>
        </p:nvSpPr>
        <p:spPr>
          <a:xfrm>
            <a:off x="-326125" y="309901"/>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5"/>
          <p:cNvSpPr/>
          <p:nvPr/>
        </p:nvSpPr>
        <p:spPr>
          <a:xfrm>
            <a:off x="8087713" y="4773355"/>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5"/>
          <p:cNvSpPr/>
          <p:nvPr/>
        </p:nvSpPr>
        <p:spPr>
          <a:xfrm>
            <a:off x="-589431" y="3685482"/>
            <a:ext cx="1176233" cy="1176561"/>
          </a:xfrm>
          <a:custGeom>
            <a:rect b="b" l="l" r="r" t="t"/>
            <a:pathLst>
              <a:path extrusionOk="0" h="46555" w="46542">
                <a:moveTo>
                  <a:pt x="30397" y="26766"/>
                </a:moveTo>
                <a:lnTo>
                  <a:pt x="44446" y="32969"/>
                </a:lnTo>
                <a:lnTo>
                  <a:pt x="44696" y="32398"/>
                </a:lnTo>
                <a:lnTo>
                  <a:pt x="30647" y="26195"/>
                </a:lnTo>
                <a:close/>
                <a:moveTo>
                  <a:pt x="37434" y="41768"/>
                </a:moveTo>
                <a:lnTo>
                  <a:pt x="37934" y="41375"/>
                </a:lnTo>
                <a:lnTo>
                  <a:pt x="28421" y="29314"/>
                </a:lnTo>
                <a:lnTo>
                  <a:pt x="27932" y="29695"/>
                </a:lnTo>
                <a:close/>
                <a:moveTo>
                  <a:pt x="31016" y="25004"/>
                </a:moveTo>
                <a:lnTo>
                  <a:pt x="46125" y="27742"/>
                </a:lnTo>
                <a:lnTo>
                  <a:pt x="46244" y="27123"/>
                </a:lnTo>
                <a:lnTo>
                  <a:pt x="31123" y="24385"/>
                </a:lnTo>
                <a:close/>
                <a:moveTo>
                  <a:pt x="29933" y="27588"/>
                </a:moveTo>
                <a:lnTo>
                  <a:pt x="43161" y="35398"/>
                </a:lnTo>
                <a:lnTo>
                  <a:pt x="43470" y="34862"/>
                </a:lnTo>
                <a:lnTo>
                  <a:pt x="30254" y="27052"/>
                </a:lnTo>
                <a:close/>
                <a:moveTo>
                  <a:pt x="39517" y="39970"/>
                </a:moveTo>
                <a:lnTo>
                  <a:pt x="39958" y="39518"/>
                </a:lnTo>
                <a:lnTo>
                  <a:pt x="29099" y="28659"/>
                </a:lnTo>
                <a:lnTo>
                  <a:pt x="28659" y="29100"/>
                </a:lnTo>
                <a:close/>
                <a:moveTo>
                  <a:pt x="29385" y="28338"/>
                </a:moveTo>
                <a:lnTo>
                  <a:pt x="41589" y="37660"/>
                </a:lnTo>
                <a:lnTo>
                  <a:pt x="41970" y="37172"/>
                </a:lnTo>
                <a:lnTo>
                  <a:pt x="29766" y="27838"/>
                </a:lnTo>
                <a:close/>
                <a:moveTo>
                  <a:pt x="30766" y="25897"/>
                </a:moveTo>
                <a:lnTo>
                  <a:pt x="45447" y="30409"/>
                </a:lnTo>
                <a:lnTo>
                  <a:pt x="45625" y="29814"/>
                </a:lnTo>
                <a:lnTo>
                  <a:pt x="30945" y="25302"/>
                </a:lnTo>
                <a:close/>
                <a:moveTo>
                  <a:pt x="31171" y="24075"/>
                </a:moveTo>
                <a:lnTo>
                  <a:pt x="46494" y="25016"/>
                </a:lnTo>
                <a:lnTo>
                  <a:pt x="46530" y="24385"/>
                </a:lnTo>
                <a:lnTo>
                  <a:pt x="31207" y="23456"/>
                </a:lnTo>
                <a:close/>
                <a:moveTo>
                  <a:pt x="30957" y="21289"/>
                </a:moveTo>
                <a:lnTo>
                  <a:pt x="45649" y="16836"/>
                </a:lnTo>
                <a:lnTo>
                  <a:pt x="45470" y="16241"/>
                </a:lnTo>
                <a:lnTo>
                  <a:pt x="30766" y="20694"/>
                </a:lnTo>
                <a:close/>
                <a:moveTo>
                  <a:pt x="30266" y="19539"/>
                </a:moveTo>
                <a:lnTo>
                  <a:pt x="43518" y="11776"/>
                </a:lnTo>
                <a:lnTo>
                  <a:pt x="43208" y="11240"/>
                </a:lnTo>
                <a:lnTo>
                  <a:pt x="29957" y="19003"/>
                </a:lnTo>
                <a:close/>
                <a:moveTo>
                  <a:pt x="30659" y="20396"/>
                </a:moveTo>
                <a:lnTo>
                  <a:pt x="44732" y="14241"/>
                </a:lnTo>
                <a:lnTo>
                  <a:pt x="44482" y="13669"/>
                </a:lnTo>
                <a:lnTo>
                  <a:pt x="30409" y="19825"/>
                </a:lnTo>
                <a:close/>
                <a:moveTo>
                  <a:pt x="31135" y="22206"/>
                </a:moveTo>
                <a:lnTo>
                  <a:pt x="46256" y="19527"/>
                </a:lnTo>
                <a:lnTo>
                  <a:pt x="46149" y="18908"/>
                </a:lnTo>
                <a:lnTo>
                  <a:pt x="31028" y="21587"/>
                </a:lnTo>
                <a:close/>
                <a:moveTo>
                  <a:pt x="31207" y="23135"/>
                </a:moveTo>
                <a:lnTo>
                  <a:pt x="46542" y="22265"/>
                </a:lnTo>
                <a:lnTo>
                  <a:pt x="46506" y="21634"/>
                </a:lnTo>
                <a:lnTo>
                  <a:pt x="31171" y="22516"/>
                </a:lnTo>
                <a:close/>
                <a:moveTo>
                  <a:pt x="23563" y="31207"/>
                </a:moveTo>
                <a:lnTo>
                  <a:pt x="24730" y="46518"/>
                </a:lnTo>
                <a:lnTo>
                  <a:pt x="25349" y="46471"/>
                </a:lnTo>
                <a:lnTo>
                  <a:pt x="24194" y="31159"/>
                </a:lnTo>
                <a:close/>
                <a:moveTo>
                  <a:pt x="19098" y="30016"/>
                </a:moveTo>
                <a:lnTo>
                  <a:pt x="11526" y="43375"/>
                </a:lnTo>
                <a:lnTo>
                  <a:pt x="12073" y="43685"/>
                </a:lnTo>
                <a:lnTo>
                  <a:pt x="19646" y="30326"/>
                </a:lnTo>
                <a:close/>
                <a:moveTo>
                  <a:pt x="27147" y="30195"/>
                </a:moveTo>
                <a:lnTo>
                  <a:pt x="35160" y="43304"/>
                </a:lnTo>
                <a:lnTo>
                  <a:pt x="35695" y="42982"/>
                </a:lnTo>
                <a:lnTo>
                  <a:pt x="27682" y="29874"/>
                </a:lnTo>
                <a:lnTo>
                  <a:pt x="27147" y="30195"/>
                </a:lnTo>
                <a:close/>
                <a:moveTo>
                  <a:pt x="21705" y="31052"/>
                </a:moveTo>
                <a:lnTo>
                  <a:pt x="19241" y="46209"/>
                </a:lnTo>
                <a:lnTo>
                  <a:pt x="19860" y="46304"/>
                </a:lnTo>
                <a:lnTo>
                  <a:pt x="22325" y="31148"/>
                </a:lnTo>
                <a:close/>
                <a:moveTo>
                  <a:pt x="20801" y="30814"/>
                </a:moveTo>
                <a:lnTo>
                  <a:pt x="16562" y="45578"/>
                </a:lnTo>
                <a:lnTo>
                  <a:pt x="17169" y="45745"/>
                </a:lnTo>
                <a:lnTo>
                  <a:pt x="21396" y="30981"/>
                </a:lnTo>
                <a:close/>
                <a:moveTo>
                  <a:pt x="17645" y="28850"/>
                </a:moveTo>
                <a:lnTo>
                  <a:pt x="7144" y="40065"/>
                </a:lnTo>
                <a:lnTo>
                  <a:pt x="7597" y="40494"/>
                </a:lnTo>
                <a:lnTo>
                  <a:pt x="18098" y="29278"/>
                </a:lnTo>
                <a:close/>
                <a:moveTo>
                  <a:pt x="18336" y="29481"/>
                </a:moveTo>
                <a:lnTo>
                  <a:pt x="9240" y="41851"/>
                </a:lnTo>
                <a:lnTo>
                  <a:pt x="9740" y="42220"/>
                </a:lnTo>
                <a:lnTo>
                  <a:pt x="18836" y="29850"/>
                </a:lnTo>
                <a:close/>
                <a:moveTo>
                  <a:pt x="19931" y="30469"/>
                </a:moveTo>
                <a:lnTo>
                  <a:pt x="13978" y="44625"/>
                </a:lnTo>
                <a:lnTo>
                  <a:pt x="14562" y="44875"/>
                </a:lnTo>
                <a:lnTo>
                  <a:pt x="20503" y="30707"/>
                </a:lnTo>
                <a:close/>
                <a:moveTo>
                  <a:pt x="26301" y="30612"/>
                </a:moveTo>
                <a:lnTo>
                  <a:pt x="32719" y="44566"/>
                </a:lnTo>
                <a:lnTo>
                  <a:pt x="33278" y="44304"/>
                </a:lnTo>
                <a:lnTo>
                  <a:pt x="26873" y="30350"/>
                </a:lnTo>
                <a:close/>
                <a:moveTo>
                  <a:pt x="25420" y="30909"/>
                </a:moveTo>
                <a:lnTo>
                  <a:pt x="30135" y="45530"/>
                </a:lnTo>
                <a:lnTo>
                  <a:pt x="30730" y="45340"/>
                </a:lnTo>
                <a:lnTo>
                  <a:pt x="26016" y="30719"/>
                </a:lnTo>
                <a:close/>
                <a:moveTo>
                  <a:pt x="29778" y="18741"/>
                </a:moveTo>
                <a:lnTo>
                  <a:pt x="42018" y="9466"/>
                </a:lnTo>
                <a:lnTo>
                  <a:pt x="41648" y="8966"/>
                </a:lnTo>
                <a:lnTo>
                  <a:pt x="29409" y="18253"/>
                </a:lnTo>
                <a:close/>
                <a:moveTo>
                  <a:pt x="24503" y="31112"/>
                </a:moveTo>
                <a:lnTo>
                  <a:pt x="27468" y="46185"/>
                </a:lnTo>
                <a:lnTo>
                  <a:pt x="28075" y="46066"/>
                </a:lnTo>
                <a:lnTo>
                  <a:pt x="25111" y="30993"/>
                </a:lnTo>
                <a:close/>
                <a:moveTo>
                  <a:pt x="22634" y="31183"/>
                </a:moveTo>
                <a:lnTo>
                  <a:pt x="21979" y="46530"/>
                </a:lnTo>
                <a:lnTo>
                  <a:pt x="22598" y="46554"/>
                </a:lnTo>
                <a:lnTo>
                  <a:pt x="23253" y="31207"/>
                </a:lnTo>
                <a:close/>
                <a:moveTo>
                  <a:pt x="15467" y="21968"/>
                </a:moveTo>
                <a:lnTo>
                  <a:pt x="227" y="20015"/>
                </a:lnTo>
                <a:lnTo>
                  <a:pt x="155" y="20634"/>
                </a:lnTo>
                <a:lnTo>
                  <a:pt x="15383" y="22587"/>
                </a:lnTo>
                <a:close/>
                <a:moveTo>
                  <a:pt x="16407" y="19337"/>
                </a:moveTo>
                <a:lnTo>
                  <a:pt x="2798" y="12205"/>
                </a:lnTo>
                <a:lnTo>
                  <a:pt x="2513" y="12764"/>
                </a:lnTo>
                <a:lnTo>
                  <a:pt x="16121" y="19884"/>
                </a:lnTo>
                <a:lnTo>
                  <a:pt x="16407" y="19325"/>
                </a:lnTo>
                <a:close/>
                <a:moveTo>
                  <a:pt x="15990" y="20170"/>
                </a:moveTo>
                <a:lnTo>
                  <a:pt x="1632" y="14705"/>
                </a:lnTo>
                <a:lnTo>
                  <a:pt x="1417" y="15277"/>
                </a:lnTo>
                <a:lnTo>
                  <a:pt x="15764" y="20753"/>
                </a:lnTo>
                <a:lnTo>
                  <a:pt x="15990" y="20170"/>
                </a:lnTo>
                <a:close/>
                <a:moveTo>
                  <a:pt x="15669" y="21051"/>
                </a:moveTo>
                <a:lnTo>
                  <a:pt x="774" y="17312"/>
                </a:lnTo>
                <a:lnTo>
                  <a:pt x="620" y="17920"/>
                </a:lnTo>
                <a:lnTo>
                  <a:pt x="15526" y="21658"/>
                </a:lnTo>
                <a:lnTo>
                  <a:pt x="15669" y="21051"/>
                </a:lnTo>
                <a:close/>
                <a:moveTo>
                  <a:pt x="17526" y="17836"/>
                </a:moveTo>
                <a:lnTo>
                  <a:pt x="5965" y="7716"/>
                </a:lnTo>
                <a:lnTo>
                  <a:pt x="5561" y="8180"/>
                </a:lnTo>
                <a:lnTo>
                  <a:pt x="17110" y="18301"/>
                </a:lnTo>
                <a:close/>
                <a:moveTo>
                  <a:pt x="16919" y="18551"/>
                </a:moveTo>
                <a:lnTo>
                  <a:pt x="4251" y="9871"/>
                </a:lnTo>
                <a:lnTo>
                  <a:pt x="3894" y="10383"/>
                </a:lnTo>
                <a:lnTo>
                  <a:pt x="16574" y="19063"/>
                </a:lnTo>
                <a:close/>
                <a:moveTo>
                  <a:pt x="7930" y="5787"/>
                </a:moveTo>
                <a:lnTo>
                  <a:pt x="7466" y="6204"/>
                </a:lnTo>
                <a:lnTo>
                  <a:pt x="17741" y="17610"/>
                </a:lnTo>
                <a:lnTo>
                  <a:pt x="18205" y="17193"/>
                </a:lnTo>
                <a:close/>
                <a:moveTo>
                  <a:pt x="15359" y="22897"/>
                </a:moveTo>
                <a:lnTo>
                  <a:pt x="0" y="22754"/>
                </a:lnTo>
                <a:lnTo>
                  <a:pt x="0" y="23373"/>
                </a:lnTo>
                <a:lnTo>
                  <a:pt x="15359" y="23516"/>
                </a:lnTo>
                <a:lnTo>
                  <a:pt x="15359" y="22897"/>
                </a:lnTo>
                <a:close/>
                <a:moveTo>
                  <a:pt x="16491" y="27373"/>
                </a:moveTo>
                <a:lnTo>
                  <a:pt x="3668" y="35827"/>
                </a:lnTo>
                <a:lnTo>
                  <a:pt x="4013" y="36339"/>
                </a:lnTo>
                <a:lnTo>
                  <a:pt x="16836" y="27897"/>
                </a:lnTo>
                <a:close/>
                <a:moveTo>
                  <a:pt x="16062" y="26552"/>
                </a:moveTo>
                <a:lnTo>
                  <a:pt x="2322" y="33422"/>
                </a:lnTo>
                <a:lnTo>
                  <a:pt x="2596" y="33981"/>
                </a:lnTo>
                <a:lnTo>
                  <a:pt x="16336" y="27099"/>
                </a:lnTo>
                <a:close/>
                <a:moveTo>
                  <a:pt x="17026" y="28147"/>
                </a:moveTo>
                <a:lnTo>
                  <a:pt x="5275" y="38053"/>
                </a:lnTo>
                <a:lnTo>
                  <a:pt x="5680" y="38529"/>
                </a:lnTo>
                <a:lnTo>
                  <a:pt x="17431" y="28623"/>
                </a:lnTo>
                <a:close/>
                <a:moveTo>
                  <a:pt x="15371" y="23837"/>
                </a:moveTo>
                <a:lnTo>
                  <a:pt x="108" y="25504"/>
                </a:lnTo>
                <a:lnTo>
                  <a:pt x="167" y="26123"/>
                </a:lnTo>
                <a:lnTo>
                  <a:pt x="15443" y="24456"/>
                </a:lnTo>
                <a:close/>
                <a:moveTo>
                  <a:pt x="15729" y="25671"/>
                </a:moveTo>
                <a:lnTo>
                  <a:pt x="1274" y="30874"/>
                </a:lnTo>
                <a:lnTo>
                  <a:pt x="1477" y="31469"/>
                </a:lnTo>
                <a:lnTo>
                  <a:pt x="15931" y="26266"/>
                </a:lnTo>
                <a:close/>
                <a:moveTo>
                  <a:pt x="15490" y="24766"/>
                </a:moveTo>
                <a:lnTo>
                  <a:pt x="524" y="28231"/>
                </a:lnTo>
                <a:lnTo>
                  <a:pt x="667" y="28838"/>
                </a:lnTo>
                <a:lnTo>
                  <a:pt x="15633" y="25373"/>
                </a:lnTo>
                <a:close/>
                <a:moveTo>
                  <a:pt x="21539" y="15550"/>
                </a:moveTo>
                <a:lnTo>
                  <a:pt x="17586" y="715"/>
                </a:lnTo>
                <a:lnTo>
                  <a:pt x="16979" y="870"/>
                </a:lnTo>
                <a:lnTo>
                  <a:pt x="20943" y="15717"/>
                </a:lnTo>
                <a:lnTo>
                  <a:pt x="21539" y="15550"/>
                </a:lnTo>
                <a:close/>
                <a:moveTo>
                  <a:pt x="26147" y="15896"/>
                </a:moveTo>
                <a:lnTo>
                  <a:pt x="31135" y="1370"/>
                </a:lnTo>
                <a:lnTo>
                  <a:pt x="30552" y="1168"/>
                </a:lnTo>
                <a:lnTo>
                  <a:pt x="25563" y="15693"/>
                </a:lnTo>
                <a:close/>
                <a:moveTo>
                  <a:pt x="27004" y="16289"/>
                </a:moveTo>
                <a:lnTo>
                  <a:pt x="33671" y="2454"/>
                </a:lnTo>
                <a:lnTo>
                  <a:pt x="33112" y="2180"/>
                </a:lnTo>
                <a:lnTo>
                  <a:pt x="26432" y="16015"/>
                </a:lnTo>
                <a:close/>
                <a:moveTo>
                  <a:pt x="24337" y="15431"/>
                </a:moveTo>
                <a:lnTo>
                  <a:pt x="25777" y="132"/>
                </a:lnTo>
                <a:lnTo>
                  <a:pt x="25158" y="84"/>
                </a:lnTo>
                <a:lnTo>
                  <a:pt x="23718" y="15372"/>
                </a:lnTo>
                <a:close/>
                <a:moveTo>
                  <a:pt x="18967" y="16634"/>
                </a:moveTo>
                <a:lnTo>
                  <a:pt x="10097" y="4097"/>
                </a:lnTo>
                <a:lnTo>
                  <a:pt x="9585" y="4454"/>
                </a:lnTo>
                <a:lnTo>
                  <a:pt x="18455" y="17003"/>
                </a:lnTo>
                <a:lnTo>
                  <a:pt x="18967" y="16634"/>
                </a:lnTo>
                <a:close/>
                <a:moveTo>
                  <a:pt x="27801" y="16777"/>
                </a:moveTo>
                <a:lnTo>
                  <a:pt x="36053" y="3823"/>
                </a:lnTo>
                <a:lnTo>
                  <a:pt x="35529" y="3477"/>
                </a:lnTo>
                <a:lnTo>
                  <a:pt x="27278" y="16431"/>
                </a:lnTo>
                <a:close/>
                <a:moveTo>
                  <a:pt x="28540" y="17348"/>
                </a:moveTo>
                <a:lnTo>
                  <a:pt x="38267" y="5466"/>
                </a:lnTo>
                <a:lnTo>
                  <a:pt x="37779" y="5073"/>
                </a:lnTo>
                <a:lnTo>
                  <a:pt x="28052" y="16955"/>
                </a:lnTo>
                <a:close/>
                <a:moveTo>
                  <a:pt x="25254" y="15610"/>
                </a:moveTo>
                <a:lnTo>
                  <a:pt x="28492" y="596"/>
                </a:lnTo>
                <a:lnTo>
                  <a:pt x="27885" y="465"/>
                </a:lnTo>
                <a:lnTo>
                  <a:pt x="24646" y="15479"/>
                </a:lnTo>
                <a:close/>
                <a:moveTo>
                  <a:pt x="19777" y="16169"/>
                </a:moveTo>
                <a:lnTo>
                  <a:pt x="12454" y="2668"/>
                </a:lnTo>
                <a:lnTo>
                  <a:pt x="11907" y="2965"/>
                </a:lnTo>
                <a:lnTo>
                  <a:pt x="19229" y="16467"/>
                </a:lnTo>
                <a:close/>
                <a:moveTo>
                  <a:pt x="20646" y="15812"/>
                </a:moveTo>
                <a:lnTo>
                  <a:pt x="14955" y="1537"/>
                </a:lnTo>
                <a:lnTo>
                  <a:pt x="14383" y="1775"/>
                </a:lnTo>
                <a:lnTo>
                  <a:pt x="20062" y="16039"/>
                </a:lnTo>
                <a:lnTo>
                  <a:pt x="20646" y="15812"/>
                </a:lnTo>
                <a:close/>
                <a:moveTo>
                  <a:pt x="22467" y="15396"/>
                </a:moveTo>
                <a:lnTo>
                  <a:pt x="20289" y="191"/>
                </a:lnTo>
                <a:lnTo>
                  <a:pt x="19670" y="287"/>
                </a:lnTo>
                <a:lnTo>
                  <a:pt x="21848" y="15491"/>
                </a:lnTo>
                <a:close/>
                <a:moveTo>
                  <a:pt x="23396" y="15360"/>
                </a:moveTo>
                <a:lnTo>
                  <a:pt x="23027" y="1"/>
                </a:lnTo>
                <a:lnTo>
                  <a:pt x="22408" y="13"/>
                </a:lnTo>
                <a:lnTo>
                  <a:pt x="22777" y="15372"/>
                </a:lnTo>
                <a:lnTo>
                  <a:pt x="23396" y="15360"/>
                </a:lnTo>
                <a:close/>
                <a:moveTo>
                  <a:pt x="29195" y="18015"/>
                </a:moveTo>
                <a:lnTo>
                  <a:pt x="40255" y="7359"/>
                </a:lnTo>
                <a:lnTo>
                  <a:pt x="39827" y="6906"/>
                </a:lnTo>
                <a:lnTo>
                  <a:pt x="28766" y="175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6" name="Google Shape;736;p15"/>
          <p:cNvPicPr preferRelativeResize="0"/>
          <p:nvPr/>
        </p:nvPicPr>
        <p:blipFill>
          <a:blip r:embed="rId2">
            <a:alphaModFix/>
          </a:blip>
          <a:stretch>
            <a:fillRect/>
          </a:stretch>
        </p:blipFill>
        <p:spPr>
          <a:xfrm rot="-4099047">
            <a:off x="7614550" y="-947011"/>
            <a:ext cx="2911498" cy="291149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37" name="Shape 737"/>
        <p:cNvGrpSpPr/>
        <p:nvPr/>
      </p:nvGrpSpPr>
      <p:grpSpPr>
        <a:xfrm>
          <a:off x="0" y="0"/>
          <a:ext cx="0" cy="0"/>
          <a:chOff x="0" y="0"/>
          <a:chExt cx="0" cy="0"/>
        </a:xfrm>
      </p:grpSpPr>
      <p:grpSp>
        <p:nvGrpSpPr>
          <p:cNvPr id="738" name="Google Shape;738;p16"/>
          <p:cNvGrpSpPr/>
          <p:nvPr/>
        </p:nvGrpSpPr>
        <p:grpSpPr>
          <a:xfrm>
            <a:off x="1" y="10"/>
            <a:ext cx="9126294" cy="5143547"/>
            <a:chOff x="239463" y="826725"/>
            <a:chExt cx="7141075" cy="4061550"/>
          </a:xfrm>
        </p:grpSpPr>
        <p:sp>
          <p:nvSpPr>
            <p:cNvPr id="739" name="Google Shape;739;p16"/>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6"/>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6"/>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6"/>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6"/>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6"/>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lnSpc>
                <a:spcPct val="115000"/>
              </a:lnSpc>
              <a:spcBef>
                <a:spcPts val="0"/>
              </a:spcBef>
              <a:spcAft>
                <a:spcPts val="0"/>
              </a:spcAft>
              <a:buSzPts val="2800"/>
              <a:buNone/>
              <a:defRPr/>
            </a:lvl2pPr>
            <a:lvl3pPr lvl="2" rtl="0">
              <a:lnSpc>
                <a:spcPct val="115000"/>
              </a:lnSpc>
              <a:spcBef>
                <a:spcPts val="0"/>
              </a:spcBef>
              <a:spcAft>
                <a:spcPts val="0"/>
              </a:spcAft>
              <a:buSzPts val="2800"/>
              <a:buNone/>
              <a:defRPr/>
            </a:lvl3pPr>
            <a:lvl4pPr lvl="3" rtl="0">
              <a:lnSpc>
                <a:spcPct val="115000"/>
              </a:lnSpc>
              <a:spcBef>
                <a:spcPts val="0"/>
              </a:spcBef>
              <a:spcAft>
                <a:spcPts val="0"/>
              </a:spcAft>
              <a:buSzPts val="2800"/>
              <a:buNone/>
              <a:defRPr/>
            </a:lvl4pPr>
            <a:lvl5pPr lvl="4" rtl="0">
              <a:lnSpc>
                <a:spcPct val="115000"/>
              </a:lnSpc>
              <a:spcBef>
                <a:spcPts val="0"/>
              </a:spcBef>
              <a:spcAft>
                <a:spcPts val="0"/>
              </a:spcAft>
              <a:buSzPts val="2800"/>
              <a:buNone/>
              <a:defRPr/>
            </a:lvl5pPr>
            <a:lvl6pPr lvl="5" rtl="0">
              <a:lnSpc>
                <a:spcPct val="115000"/>
              </a:lnSpc>
              <a:spcBef>
                <a:spcPts val="0"/>
              </a:spcBef>
              <a:spcAft>
                <a:spcPts val="0"/>
              </a:spcAft>
              <a:buSzPts val="2800"/>
              <a:buNone/>
              <a:defRPr/>
            </a:lvl6pPr>
            <a:lvl7pPr lvl="6" rtl="0">
              <a:lnSpc>
                <a:spcPct val="115000"/>
              </a:lnSpc>
              <a:spcBef>
                <a:spcPts val="0"/>
              </a:spcBef>
              <a:spcAft>
                <a:spcPts val="0"/>
              </a:spcAft>
              <a:buSzPts val="2800"/>
              <a:buNone/>
              <a:defRPr/>
            </a:lvl7pPr>
            <a:lvl8pPr lvl="7" rtl="0">
              <a:lnSpc>
                <a:spcPct val="115000"/>
              </a:lnSpc>
              <a:spcBef>
                <a:spcPts val="0"/>
              </a:spcBef>
              <a:spcAft>
                <a:spcPts val="0"/>
              </a:spcAft>
              <a:buSzPts val="2800"/>
              <a:buNone/>
              <a:defRPr/>
            </a:lvl8pPr>
            <a:lvl9pPr lvl="8" rtl="0">
              <a:lnSpc>
                <a:spcPct val="115000"/>
              </a:lnSpc>
              <a:spcBef>
                <a:spcPts val="0"/>
              </a:spcBef>
              <a:spcAft>
                <a:spcPts val="0"/>
              </a:spcAft>
              <a:buSzPts val="2800"/>
              <a:buNone/>
              <a:defRPr/>
            </a:lvl9pPr>
          </a:lstStyle>
          <a:p/>
        </p:txBody>
      </p:sp>
      <p:sp>
        <p:nvSpPr>
          <p:cNvPr id="780" name="Google Shape;780;p16"/>
          <p:cNvSpPr txBox="1"/>
          <p:nvPr>
            <p:ph idx="1" type="subTitle"/>
          </p:nvPr>
        </p:nvSpPr>
        <p:spPr>
          <a:xfrm>
            <a:off x="4868034" y="3001320"/>
            <a:ext cx="2589600" cy="1221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781" name="Google Shape;781;p16"/>
          <p:cNvSpPr txBox="1"/>
          <p:nvPr>
            <p:ph idx="2" type="subTitle"/>
          </p:nvPr>
        </p:nvSpPr>
        <p:spPr>
          <a:xfrm>
            <a:off x="1686375" y="3001320"/>
            <a:ext cx="2589600" cy="1221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782" name="Google Shape;782;p16"/>
          <p:cNvSpPr txBox="1"/>
          <p:nvPr>
            <p:ph idx="3" type="subTitle"/>
          </p:nvPr>
        </p:nvSpPr>
        <p:spPr>
          <a:xfrm>
            <a:off x="4868029" y="2596999"/>
            <a:ext cx="2589600" cy="528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sp>
        <p:nvSpPr>
          <p:cNvPr id="783" name="Google Shape;783;p16"/>
          <p:cNvSpPr txBox="1"/>
          <p:nvPr>
            <p:ph idx="4" type="subTitle"/>
          </p:nvPr>
        </p:nvSpPr>
        <p:spPr>
          <a:xfrm>
            <a:off x="1686375" y="2596999"/>
            <a:ext cx="2589600" cy="528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pic>
        <p:nvPicPr>
          <p:cNvPr id="784" name="Google Shape;784;p16"/>
          <p:cNvPicPr preferRelativeResize="0"/>
          <p:nvPr/>
        </p:nvPicPr>
        <p:blipFill rotWithShape="1">
          <a:blip r:embed="rId2">
            <a:alphaModFix/>
          </a:blip>
          <a:srcRect b="0" l="5802" r="0" t="0"/>
          <a:stretch/>
        </p:blipFill>
        <p:spPr>
          <a:xfrm rot="-1647296">
            <a:off x="-1118301" y="3528482"/>
            <a:ext cx="2555004" cy="2712537"/>
          </a:xfrm>
          <a:prstGeom prst="rect">
            <a:avLst/>
          </a:prstGeom>
          <a:noFill/>
          <a:ln>
            <a:noFill/>
          </a:ln>
        </p:spPr>
      </p:pic>
      <p:pic>
        <p:nvPicPr>
          <p:cNvPr id="785" name="Google Shape;785;p16"/>
          <p:cNvPicPr preferRelativeResize="0"/>
          <p:nvPr/>
        </p:nvPicPr>
        <p:blipFill rotWithShape="1">
          <a:blip r:embed="rId2">
            <a:alphaModFix/>
          </a:blip>
          <a:srcRect b="0" l="5802" r="0" t="0"/>
          <a:stretch/>
        </p:blipFill>
        <p:spPr>
          <a:xfrm flipH="1" rot="1647296">
            <a:off x="7754149" y="3528482"/>
            <a:ext cx="2555004" cy="2712537"/>
          </a:xfrm>
          <a:prstGeom prst="rect">
            <a:avLst/>
          </a:prstGeom>
          <a:noFill/>
          <a:ln>
            <a:noFill/>
          </a:ln>
        </p:spPr>
      </p:pic>
      <p:sp>
        <p:nvSpPr>
          <p:cNvPr id="786" name="Google Shape;786;p16"/>
          <p:cNvSpPr/>
          <p:nvPr/>
        </p:nvSpPr>
        <p:spPr>
          <a:xfrm>
            <a:off x="-460682" y="150796"/>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6"/>
          <p:cNvSpPr/>
          <p:nvPr/>
        </p:nvSpPr>
        <p:spPr>
          <a:xfrm>
            <a:off x="-654450" y="316726"/>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6"/>
          <p:cNvSpPr/>
          <p:nvPr/>
        </p:nvSpPr>
        <p:spPr>
          <a:xfrm>
            <a:off x="8560780" y="669132"/>
            <a:ext cx="1176233" cy="1176561"/>
          </a:xfrm>
          <a:custGeom>
            <a:rect b="b" l="l" r="r" t="t"/>
            <a:pathLst>
              <a:path extrusionOk="0" h="46555" w="46542">
                <a:moveTo>
                  <a:pt x="30397" y="26766"/>
                </a:moveTo>
                <a:lnTo>
                  <a:pt x="44446" y="32969"/>
                </a:lnTo>
                <a:lnTo>
                  <a:pt x="44696" y="32398"/>
                </a:lnTo>
                <a:lnTo>
                  <a:pt x="30647" y="26195"/>
                </a:lnTo>
                <a:close/>
                <a:moveTo>
                  <a:pt x="37434" y="41768"/>
                </a:moveTo>
                <a:lnTo>
                  <a:pt x="37934" y="41375"/>
                </a:lnTo>
                <a:lnTo>
                  <a:pt x="28421" y="29314"/>
                </a:lnTo>
                <a:lnTo>
                  <a:pt x="27932" y="29695"/>
                </a:lnTo>
                <a:close/>
                <a:moveTo>
                  <a:pt x="31016" y="25004"/>
                </a:moveTo>
                <a:lnTo>
                  <a:pt x="46125" y="27742"/>
                </a:lnTo>
                <a:lnTo>
                  <a:pt x="46244" y="27123"/>
                </a:lnTo>
                <a:lnTo>
                  <a:pt x="31123" y="24385"/>
                </a:lnTo>
                <a:close/>
                <a:moveTo>
                  <a:pt x="29933" y="27588"/>
                </a:moveTo>
                <a:lnTo>
                  <a:pt x="43161" y="35398"/>
                </a:lnTo>
                <a:lnTo>
                  <a:pt x="43470" y="34862"/>
                </a:lnTo>
                <a:lnTo>
                  <a:pt x="30254" y="27052"/>
                </a:lnTo>
                <a:close/>
                <a:moveTo>
                  <a:pt x="39517" y="39970"/>
                </a:moveTo>
                <a:lnTo>
                  <a:pt x="39958" y="39518"/>
                </a:lnTo>
                <a:lnTo>
                  <a:pt x="29099" y="28659"/>
                </a:lnTo>
                <a:lnTo>
                  <a:pt x="28659" y="29100"/>
                </a:lnTo>
                <a:close/>
                <a:moveTo>
                  <a:pt x="29385" y="28338"/>
                </a:moveTo>
                <a:lnTo>
                  <a:pt x="41589" y="37660"/>
                </a:lnTo>
                <a:lnTo>
                  <a:pt x="41970" y="37172"/>
                </a:lnTo>
                <a:lnTo>
                  <a:pt x="29766" y="27838"/>
                </a:lnTo>
                <a:close/>
                <a:moveTo>
                  <a:pt x="30766" y="25897"/>
                </a:moveTo>
                <a:lnTo>
                  <a:pt x="45447" y="30409"/>
                </a:lnTo>
                <a:lnTo>
                  <a:pt x="45625" y="29814"/>
                </a:lnTo>
                <a:lnTo>
                  <a:pt x="30945" y="25302"/>
                </a:lnTo>
                <a:close/>
                <a:moveTo>
                  <a:pt x="31171" y="24075"/>
                </a:moveTo>
                <a:lnTo>
                  <a:pt x="46494" y="25016"/>
                </a:lnTo>
                <a:lnTo>
                  <a:pt x="46530" y="24385"/>
                </a:lnTo>
                <a:lnTo>
                  <a:pt x="31207" y="23456"/>
                </a:lnTo>
                <a:close/>
                <a:moveTo>
                  <a:pt x="30957" y="21289"/>
                </a:moveTo>
                <a:lnTo>
                  <a:pt x="45649" y="16836"/>
                </a:lnTo>
                <a:lnTo>
                  <a:pt x="45470" y="16241"/>
                </a:lnTo>
                <a:lnTo>
                  <a:pt x="30766" y="20694"/>
                </a:lnTo>
                <a:close/>
                <a:moveTo>
                  <a:pt x="30266" y="19539"/>
                </a:moveTo>
                <a:lnTo>
                  <a:pt x="43518" y="11776"/>
                </a:lnTo>
                <a:lnTo>
                  <a:pt x="43208" y="11240"/>
                </a:lnTo>
                <a:lnTo>
                  <a:pt x="29957" y="19003"/>
                </a:lnTo>
                <a:close/>
                <a:moveTo>
                  <a:pt x="30659" y="20396"/>
                </a:moveTo>
                <a:lnTo>
                  <a:pt x="44732" y="14241"/>
                </a:lnTo>
                <a:lnTo>
                  <a:pt x="44482" y="13669"/>
                </a:lnTo>
                <a:lnTo>
                  <a:pt x="30409" y="19825"/>
                </a:lnTo>
                <a:close/>
                <a:moveTo>
                  <a:pt x="31135" y="22206"/>
                </a:moveTo>
                <a:lnTo>
                  <a:pt x="46256" y="19527"/>
                </a:lnTo>
                <a:lnTo>
                  <a:pt x="46149" y="18908"/>
                </a:lnTo>
                <a:lnTo>
                  <a:pt x="31028" y="21587"/>
                </a:lnTo>
                <a:close/>
                <a:moveTo>
                  <a:pt x="31207" y="23135"/>
                </a:moveTo>
                <a:lnTo>
                  <a:pt x="46542" y="22265"/>
                </a:lnTo>
                <a:lnTo>
                  <a:pt x="46506" y="21634"/>
                </a:lnTo>
                <a:lnTo>
                  <a:pt x="31171" y="22516"/>
                </a:lnTo>
                <a:close/>
                <a:moveTo>
                  <a:pt x="23563" y="31207"/>
                </a:moveTo>
                <a:lnTo>
                  <a:pt x="24730" y="46518"/>
                </a:lnTo>
                <a:lnTo>
                  <a:pt x="25349" y="46471"/>
                </a:lnTo>
                <a:lnTo>
                  <a:pt x="24194" y="31159"/>
                </a:lnTo>
                <a:close/>
                <a:moveTo>
                  <a:pt x="19098" y="30016"/>
                </a:moveTo>
                <a:lnTo>
                  <a:pt x="11526" y="43375"/>
                </a:lnTo>
                <a:lnTo>
                  <a:pt x="12073" y="43685"/>
                </a:lnTo>
                <a:lnTo>
                  <a:pt x="19646" y="30326"/>
                </a:lnTo>
                <a:close/>
                <a:moveTo>
                  <a:pt x="27147" y="30195"/>
                </a:moveTo>
                <a:lnTo>
                  <a:pt x="35160" y="43304"/>
                </a:lnTo>
                <a:lnTo>
                  <a:pt x="35695" y="42982"/>
                </a:lnTo>
                <a:lnTo>
                  <a:pt x="27682" y="29874"/>
                </a:lnTo>
                <a:lnTo>
                  <a:pt x="27147" y="30195"/>
                </a:lnTo>
                <a:close/>
                <a:moveTo>
                  <a:pt x="21705" y="31052"/>
                </a:moveTo>
                <a:lnTo>
                  <a:pt x="19241" y="46209"/>
                </a:lnTo>
                <a:lnTo>
                  <a:pt x="19860" y="46304"/>
                </a:lnTo>
                <a:lnTo>
                  <a:pt x="22325" y="31148"/>
                </a:lnTo>
                <a:close/>
                <a:moveTo>
                  <a:pt x="20801" y="30814"/>
                </a:moveTo>
                <a:lnTo>
                  <a:pt x="16562" y="45578"/>
                </a:lnTo>
                <a:lnTo>
                  <a:pt x="17169" y="45745"/>
                </a:lnTo>
                <a:lnTo>
                  <a:pt x="21396" y="30981"/>
                </a:lnTo>
                <a:close/>
                <a:moveTo>
                  <a:pt x="17645" y="28850"/>
                </a:moveTo>
                <a:lnTo>
                  <a:pt x="7144" y="40065"/>
                </a:lnTo>
                <a:lnTo>
                  <a:pt x="7597" y="40494"/>
                </a:lnTo>
                <a:lnTo>
                  <a:pt x="18098" y="29278"/>
                </a:lnTo>
                <a:close/>
                <a:moveTo>
                  <a:pt x="18336" y="29481"/>
                </a:moveTo>
                <a:lnTo>
                  <a:pt x="9240" y="41851"/>
                </a:lnTo>
                <a:lnTo>
                  <a:pt x="9740" y="42220"/>
                </a:lnTo>
                <a:lnTo>
                  <a:pt x="18836" y="29850"/>
                </a:lnTo>
                <a:close/>
                <a:moveTo>
                  <a:pt x="19931" y="30469"/>
                </a:moveTo>
                <a:lnTo>
                  <a:pt x="13978" y="44625"/>
                </a:lnTo>
                <a:lnTo>
                  <a:pt x="14562" y="44875"/>
                </a:lnTo>
                <a:lnTo>
                  <a:pt x="20503" y="30707"/>
                </a:lnTo>
                <a:close/>
                <a:moveTo>
                  <a:pt x="26301" y="30612"/>
                </a:moveTo>
                <a:lnTo>
                  <a:pt x="32719" y="44566"/>
                </a:lnTo>
                <a:lnTo>
                  <a:pt x="33278" y="44304"/>
                </a:lnTo>
                <a:lnTo>
                  <a:pt x="26873" y="30350"/>
                </a:lnTo>
                <a:close/>
                <a:moveTo>
                  <a:pt x="25420" y="30909"/>
                </a:moveTo>
                <a:lnTo>
                  <a:pt x="30135" y="45530"/>
                </a:lnTo>
                <a:lnTo>
                  <a:pt x="30730" y="45340"/>
                </a:lnTo>
                <a:lnTo>
                  <a:pt x="26016" y="30719"/>
                </a:lnTo>
                <a:close/>
                <a:moveTo>
                  <a:pt x="29778" y="18741"/>
                </a:moveTo>
                <a:lnTo>
                  <a:pt x="42018" y="9466"/>
                </a:lnTo>
                <a:lnTo>
                  <a:pt x="41648" y="8966"/>
                </a:lnTo>
                <a:lnTo>
                  <a:pt x="29409" y="18253"/>
                </a:lnTo>
                <a:close/>
                <a:moveTo>
                  <a:pt x="24503" y="31112"/>
                </a:moveTo>
                <a:lnTo>
                  <a:pt x="27468" y="46185"/>
                </a:lnTo>
                <a:lnTo>
                  <a:pt x="28075" y="46066"/>
                </a:lnTo>
                <a:lnTo>
                  <a:pt x="25111" y="30993"/>
                </a:lnTo>
                <a:close/>
                <a:moveTo>
                  <a:pt x="22634" y="31183"/>
                </a:moveTo>
                <a:lnTo>
                  <a:pt x="21979" y="46530"/>
                </a:lnTo>
                <a:lnTo>
                  <a:pt x="22598" y="46554"/>
                </a:lnTo>
                <a:lnTo>
                  <a:pt x="23253" y="31207"/>
                </a:lnTo>
                <a:close/>
                <a:moveTo>
                  <a:pt x="15467" y="21968"/>
                </a:moveTo>
                <a:lnTo>
                  <a:pt x="227" y="20015"/>
                </a:lnTo>
                <a:lnTo>
                  <a:pt x="155" y="20634"/>
                </a:lnTo>
                <a:lnTo>
                  <a:pt x="15383" y="22587"/>
                </a:lnTo>
                <a:close/>
                <a:moveTo>
                  <a:pt x="16407" y="19337"/>
                </a:moveTo>
                <a:lnTo>
                  <a:pt x="2798" y="12205"/>
                </a:lnTo>
                <a:lnTo>
                  <a:pt x="2513" y="12764"/>
                </a:lnTo>
                <a:lnTo>
                  <a:pt x="16121" y="19884"/>
                </a:lnTo>
                <a:lnTo>
                  <a:pt x="16407" y="19325"/>
                </a:lnTo>
                <a:close/>
                <a:moveTo>
                  <a:pt x="15990" y="20170"/>
                </a:moveTo>
                <a:lnTo>
                  <a:pt x="1632" y="14705"/>
                </a:lnTo>
                <a:lnTo>
                  <a:pt x="1417" y="15277"/>
                </a:lnTo>
                <a:lnTo>
                  <a:pt x="15764" y="20753"/>
                </a:lnTo>
                <a:lnTo>
                  <a:pt x="15990" y="20170"/>
                </a:lnTo>
                <a:close/>
                <a:moveTo>
                  <a:pt x="15669" y="21051"/>
                </a:moveTo>
                <a:lnTo>
                  <a:pt x="774" y="17312"/>
                </a:lnTo>
                <a:lnTo>
                  <a:pt x="620" y="17920"/>
                </a:lnTo>
                <a:lnTo>
                  <a:pt x="15526" y="21658"/>
                </a:lnTo>
                <a:lnTo>
                  <a:pt x="15669" y="21051"/>
                </a:lnTo>
                <a:close/>
                <a:moveTo>
                  <a:pt x="17526" y="17836"/>
                </a:moveTo>
                <a:lnTo>
                  <a:pt x="5965" y="7716"/>
                </a:lnTo>
                <a:lnTo>
                  <a:pt x="5561" y="8180"/>
                </a:lnTo>
                <a:lnTo>
                  <a:pt x="17110" y="18301"/>
                </a:lnTo>
                <a:close/>
                <a:moveTo>
                  <a:pt x="16919" y="18551"/>
                </a:moveTo>
                <a:lnTo>
                  <a:pt x="4251" y="9871"/>
                </a:lnTo>
                <a:lnTo>
                  <a:pt x="3894" y="10383"/>
                </a:lnTo>
                <a:lnTo>
                  <a:pt x="16574" y="19063"/>
                </a:lnTo>
                <a:close/>
                <a:moveTo>
                  <a:pt x="7930" y="5787"/>
                </a:moveTo>
                <a:lnTo>
                  <a:pt x="7466" y="6204"/>
                </a:lnTo>
                <a:lnTo>
                  <a:pt x="17741" y="17610"/>
                </a:lnTo>
                <a:lnTo>
                  <a:pt x="18205" y="17193"/>
                </a:lnTo>
                <a:close/>
                <a:moveTo>
                  <a:pt x="15359" y="22897"/>
                </a:moveTo>
                <a:lnTo>
                  <a:pt x="0" y="22754"/>
                </a:lnTo>
                <a:lnTo>
                  <a:pt x="0" y="23373"/>
                </a:lnTo>
                <a:lnTo>
                  <a:pt x="15359" y="23516"/>
                </a:lnTo>
                <a:lnTo>
                  <a:pt x="15359" y="22897"/>
                </a:lnTo>
                <a:close/>
                <a:moveTo>
                  <a:pt x="16491" y="27373"/>
                </a:moveTo>
                <a:lnTo>
                  <a:pt x="3668" y="35827"/>
                </a:lnTo>
                <a:lnTo>
                  <a:pt x="4013" y="36339"/>
                </a:lnTo>
                <a:lnTo>
                  <a:pt x="16836" y="27897"/>
                </a:lnTo>
                <a:close/>
                <a:moveTo>
                  <a:pt x="16062" y="26552"/>
                </a:moveTo>
                <a:lnTo>
                  <a:pt x="2322" y="33422"/>
                </a:lnTo>
                <a:lnTo>
                  <a:pt x="2596" y="33981"/>
                </a:lnTo>
                <a:lnTo>
                  <a:pt x="16336" y="27099"/>
                </a:lnTo>
                <a:close/>
                <a:moveTo>
                  <a:pt x="17026" y="28147"/>
                </a:moveTo>
                <a:lnTo>
                  <a:pt x="5275" y="38053"/>
                </a:lnTo>
                <a:lnTo>
                  <a:pt x="5680" y="38529"/>
                </a:lnTo>
                <a:lnTo>
                  <a:pt x="17431" y="28623"/>
                </a:lnTo>
                <a:close/>
                <a:moveTo>
                  <a:pt x="15371" y="23837"/>
                </a:moveTo>
                <a:lnTo>
                  <a:pt x="108" y="25504"/>
                </a:lnTo>
                <a:lnTo>
                  <a:pt x="167" y="26123"/>
                </a:lnTo>
                <a:lnTo>
                  <a:pt x="15443" y="24456"/>
                </a:lnTo>
                <a:close/>
                <a:moveTo>
                  <a:pt x="15729" y="25671"/>
                </a:moveTo>
                <a:lnTo>
                  <a:pt x="1274" y="30874"/>
                </a:lnTo>
                <a:lnTo>
                  <a:pt x="1477" y="31469"/>
                </a:lnTo>
                <a:lnTo>
                  <a:pt x="15931" y="26266"/>
                </a:lnTo>
                <a:close/>
                <a:moveTo>
                  <a:pt x="15490" y="24766"/>
                </a:moveTo>
                <a:lnTo>
                  <a:pt x="524" y="28231"/>
                </a:lnTo>
                <a:lnTo>
                  <a:pt x="667" y="28838"/>
                </a:lnTo>
                <a:lnTo>
                  <a:pt x="15633" y="25373"/>
                </a:lnTo>
                <a:close/>
                <a:moveTo>
                  <a:pt x="21539" y="15550"/>
                </a:moveTo>
                <a:lnTo>
                  <a:pt x="17586" y="715"/>
                </a:lnTo>
                <a:lnTo>
                  <a:pt x="16979" y="870"/>
                </a:lnTo>
                <a:lnTo>
                  <a:pt x="20943" y="15717"/>
                </a:lnTo>
                <a:lnTo>
                  <a:pt x="21539" y="15550"/>
                </a:lnTo>
                <a:close/>
                <a:moveTo>
                  <a:pt x="26147" y="15896"/>
                </a:moveTo>
                <a:lnTo>
                  <a:pt x="31135" y="1370"/>
                </a:lnTo>
                <a:lnTo>
                  <a:pt x="30552" y="1168"/>
                </a:lnTo>
                <a:lnTo>
                  <a:pt x="25563" y="15693"/>
                </a:lnTo>
                <a:close/>
                <a:moveTo>
                  <a:pt x="27004" y="16289"/>
                </a:moveTo>
                <a:lnTo>
                  <a:pt x="33671" y="2454"/>
                </a:lnTo>
                <a:lnTo>
                  <a:pt x="33112" y="2180"/>
                </a:lnTo>
                <a:lnTo>
                  <a:pt x="26432" y="16015"/>
                </a:lnTo>
                <a:close/>
                <a:moveTo>
                  <a:pt x="24337" y="15431"/>
                </a:moveTo>
                <a:lnTo>
                  <a:pt x="25777" y="132"/>
                </a:lnTo>
                <a:lnTo>
                  <a:pt x="25158" y="84"/>
                </a:lnTo>
                <a:lnTo>
                  <a:pt x="23718" y="15372"/>
                </a:lnTo>
                <a:close/>
                <a:moveTo>
                  <a:pt x="18967" y="16634"/>
                </a:moveTo>
                <a:lnTo>
                  <a:pt x="10097" y="4097"/>
                </a:lnTo>
                <a:lnTo>
                  <a:pt x="9585" y="4454"/>
                </a:lnTo>
                <a:lnTo>
                  <a:pt x="18455" y="17003"/>
                </a:lnTo>
                <a:lnTo>
                  <a:pt x="18967" y="16634"/>
                </a:lnTo>
                <a:close/>
                <a:moveTo>
                  <a:pt x="27801" y="16777"/>
                </a:moveTo>
                <a:lnTo>
                  <a:pt x="36053" y="3823"/>
                </a:lnTo>
                <a:lnTo>
                  <a:pt x="35529" y="3477"/>
                </a:lnTo>
                <a:lnTo>
                  <a:pt x="27278" y="16431"/>
                </a:lnTo>
                <a:close/>
                <a:moveTo>
                  <a:pt x="28540" y="17348"/>
                </a:moveTo>
                <a:lnTo>
                  <a:pt x="38267" y="5466"/>
                </a:lnTo>
                <a:lnTo>
                  <a:pt x="37779" y="5073"/>
                </a:lnTo>
                <a:lnTo>
                  <a:pt x="28052" y="16955"/>
                </a:lnTo>
                <a:close/>
                <a:moveTo>
                  <a:pt x="25254" y="15610"/>
                </a:moveTo>
                <a:lnTo>
                  <a:pt x="28492" y="596"/>
                </a:lnTo>
                <a:lnTo>
                  <a:pt x="27885" y="465"/>
                </a:lnTo>
                <a:lnTo>
                  <a:pt x="24646" y="15479"/>
                </a:lnTo>
                <a:close/>
                <a:moveTo>
                  <a:pt x="19777" y="16169"/>
                </a:moveTo>
                <a:lnTo>
                  <a:pt x="12454" y="2668"/>
                </a:lnTo>
                <a:lnTo>
                  <a:pt x="11907" y="2965"/>
                </a:lnTo>
                <a:lnTo>
                  <a:pt x="19229" y="16467"/>
                </a:lnTo>
                <a:close/>
                <a:moveTo>
                  <a:pt x="20646" y="15812"/>
                </a:moveTo>
                <a:lnTo>
                  <a:pt x="14955" y="1537"/>
                </a:lnTo>
                <a:lnTo>
                  <a:pt x="14383" y="1775"/>
                </a:lnTo>
                <a:lnTo>
                  <a:pt x="20062" y="16039"/>
                </a:lnTo>
                <a:lnTo>
                  <a:pt x="20646" y="15812"/>
                </a:lnTo>
                <a:close/>
                <a:moveTo>
                  <a:pt x="22467" y="15396"/>
                </a:moveTo>
                <a:lnTo>
                  <a:pt x="20289" y="191"/>
                </a:lnTo>
                <a:lnTo>
                  <a:pt x="19670" y="287"/>
                </a:lnTo>
                <a:lnTo>
                  <a:pt x="21848" y="15491"/>
                </a:lnTo>
                <a:close/>
                <a:moveTo>
                  <a:pt x="23396" y="15360"/>
                </a:moveTo>
                <a:lnTo>
                  <a:pt x="23027" y="1"/>
                </a:lnTo>
                <a:lnTo>
                  <a:pt x="22408" y="13"/>
                </a:lnTo>
                <a:lnTo>
                  <a:pt x="22777" y="15372"/>
                </a:lnTo>
                <a:lnTo>
                  <a:pt x="23396" y="15360"/>
                </a:lnTo>
                <a:close/>
                <a:moveTo>
                  <a:pt x="29195" y="18015"/>
                </a:moveTo>
                <a:lnTo>
                  <a:pt x="40255" y="7359"/>
                </a:lnTo>
                <a:lnTo>
                  <a:pt x="39827" y="6906"/>
                </a:lnTo>
                <a:lnTo>
                  <a:pt x="28766" y="175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p:nvPr/>
        </p:nvSpPr>
        <p:spPr>
          <a:xfrm>
            <a:off x="6994888" y="-355990"/>
            <a:ext cx="686100" cy="6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6"/>
          <p:cNvSpPr/>
          <p:nvPr/>
        </p:nvSpPr>
        <p:spPr>
          <a:xfrm>
            <a:off x="3589863" y="4808315"/>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6"/>
          <p:cNvSpPr/>
          <p:nvPr/>
        </p:nvSpPr>
        <p:spPr>
          <a:xfrm rot="2700000">
            <a:off x="1020293" y="1008347"/>
            <a:ext cx="308864" cy="308864"/>
          </a:xfrm>
          <a:prstGeom prst="plus">
            <a:avLst>
              <a:gd fmla="val 3671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792" name="Shape 792"/>
        <p:cNvGrpSpPr/>
        <p:nvPr/>
      </p:nvGrpSpPr>
      <p:grpSpPr>
        <a:xfrm>
          <a:off x="0" y="0"/>
          <a:ext cx="0" cy="0"/>
          <a:chOff x="0" y="0"/>
          <a:chExt cx="0" cy="0"/>
        </a:xfrm>
      </p:grpSpPr>
      <p:grpSp>
        <p:nvGrpSpPr>
          <p:cNvPr id="793" name="Google Shape;793;p17"/>
          <p:cNvGrpSpPr/>
          <p:nvPr/>
        </p:nvGrpSpPr>
        <p:grpSpPr>
          <a:xfrm>
            <a:off x="1" y="10"/>
            <a:ext cx="9126294" cy="5143547"/>
            <a:chOff x="239463" y="826725"/>
            <a:chExt cx="7141075" cy="4061550"/>
          </a:xfrm>
        </p:grpSpPr>
        <p:sp>
          <p:nvSpPr>
            <p:cNvPr id="794" name="Google Shape;794;p17"/>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7"/>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7"/>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7"/>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7"/>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7"/>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7"/>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7"/>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7"/>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7"/>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7"/>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7"/>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7"/>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7"/>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7"/>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7"/>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7"/>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5" name="Google Shape;835;p17"/>
          <p:cNvSpPr txBox="1"/>
          <p:nvPr>
            <p:ph idx="1" type="subTitle"/>
          </p:nvPr>
        </p:nvSpPr>
        <p:spPr>
          <a:xfrm>
            <a:off x="937700" y="3014182"/>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6" name="Google Shape;836;p17"/>
          <p:cNvSpPr txBox="1"/>
          <p:nvPr>
            <p:ph idx="2" type="subTitle"/>
          </p:nvPr>
        </p:nvSpPr>
        <p:spPr>
          <a:xfrm>
            <a:off x="3484420" y="3014182"/>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7" name="Google Shape;837;p17"/>
          <p:cNvSpPr txBox="1"/>
          <p:nvPr>
            <p:ph idx="3" type="subTitle"/>
          </p:nvPr>
        </p:nvSpPr>
        <p:spPr>
          <a:xfrm>
            <a:off x="6031147" y="3014182"/>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8" name="Google Shape;838;p17"/>
          <p:cNvSpPr txBox="1"/>
          <p:nvPr>
            <p:ph idx="4" type="subTitle"/>
          </p:nvPr>
        </p:nvSpPr>
        <p:spPr>
          <a:xfrm>
            <a:off x="937700" y="2632875"/>
            <a:ext cx="2175300" cy="51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latin typeface="Exo Medium"/>
                <a:ea typeface="Exo Medium"/>
                <a:cs typeface="Exo Medium"/>
                <a:sym typeface="Ex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9" name="Google Shape;839;p17"/>
          <p:cNvSpPr txBox="1"/>
          <p:nvPr>
            <p:ph idx="5" type="subTitle"/>
          </p:nvPr>
        </p:nvSpPr>
        <p:spPr>
          <a:xfrm>
            <a:off x="3484422" y="2632875"/>
            <a:ext cx="2175300" cy="51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latin typeface="Exo Medium"/>
                <a:ea typeface="Exo Medium"/>
                <a:cs typeface="Exo Medium"/>
                <a:sym typeface="Ex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0" name="Google Shape;840;p17"/>
          <p:cNvSpPr txBox="1"/>
          <p:nvPr>
            <p:ph idx="6" type="subTitle"/>
          </p:nvPr>
        </p:nvSpPr>
        <p:spPr>
          <a:xfrm>
            <a:off x="6031150" y="2632875"/>
            <a:ext cx="2175300" cy="51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latin typeface="Exo Medium"/>
                <a:ea typeface="Exo Medium"/>
                <a:cs typeface="Exo Medium"/>
                <a:sym typeface="Ex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841" name="Google Shape;841;p17"/>
          <p:cNvPicPr preferRelativeResize="0"/>
          <p:nvPr/>
        </p:nvPicPr>
        <p:blipFill>
          <a:blip r:embed="rId2">
            <a:alphaModFix/>
          </a:blip>
          <a:stretch>
            <a:fillRect/>
          </a:stretch>
        </p:blipFill>
        <p:spPr>
          <a:xfrm flipH="1" rot="-891306">
            <a:off x="7258900" y="-601250"/>
            <a:ext cx="2911499" cy="2911499"/>
          </a:xfrm>
          <a:prstGeom prst="rect">
            <a:avLst/>
          </a:prstGeom>
          <a:noFill/>
          <a:ln>
            <a:noFill/>
          </a:ln>
        </p:spPr>
      </p:pic>
      <p:pic>
        <p:nvPicPr>
          <p:cNvPr id="842" name="Google Shape;842;p17"/>
          <p:cNvPicPr preferRelativeResize="0"/>
          <p:nvPr/>
        </p:nvPicPr>
        <p:blipFill rotWithShape="1">
          <a:blip r:embed="rId3">
            <a:alphaModFix/>
          </a:blip>
          <a:srcRect b="0" l="5802" r="0" t="0"/>
          <a:stretch/>
        </p:blipFill>
        <p:spPr>
          <a:xfrm rot="-1647296">
            <a:off x="-899426" y="3589232"/>
            <a:ext cx="2555004" cy="2712537"/>
          </a:xfrm>
          <a:prstGeom prst="rect">
            <a:avLst/>
          </a:prstGeom>
          <a:noFill/>
          <a:ln>
            <a:noFill/>
          </a:ln>
        </p:spPr>
      </p:pic>
      <p:grpSp>
        <p:nvGrpSpPr>
          <p:cNvPr id="843" name="Google Shape;843;p17"/>
          <p:cNvGrpSpPr/>
          <p:nvPr/>
        </p:nvGrpSpPr>
        <p:grpSpPr>
          <a:xfrm rot="5400000">
            <a:off x="406181" y="-274895"/>
            <a:ext cx="614075" cy="1163850"/>
            <a:chOff x="2847975" y="3247850"/>
            <a:chExt cx="614075" cy="1163850"/>
          </a:xfrm>
        </p:grpSpPr>
        <p:sp>
          <p:nvSpPr>
            <p:cNvPr id="844" name="Google Shape;844;p17"/>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7"/>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7"/>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7"/>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7"/>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7"/>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7"/>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7"/>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7"/>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7"/>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7"/>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7"/>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7"/>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7"/>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7"/>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7"/>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7"/>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7"/>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7"/>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7"/>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7"/>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7"/>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7"/>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7"/>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7"/>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7"/>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7"/>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7"/>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17"/>
          <p:cNvSpPr/>
          <p:nvPr/>
        </p:nvSpPr>
        <p:spPr>
          <a:xfrm>
            <a:off x="7924893" y="4736596"/>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7"/>
          <p:cNvSpPr/>
          <p:nvPr/>
        </p:nvSpPr>
        <p:spPr>
          <a:xfrm>
            <a:off x="7731125" y="4902526"/>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74" name="Shape 874"/>
        <p:cNvGrpSpPr/>
        <p:nvPr/>
      </p:nvGrpSpPr>
      <p:grpSpPr>
        <a:xfrm>
          <a:off x="0" y="0"/>
          <a:ext cx="0" cy="0"/>
          <a:chOff x="0" y="0"/>
          <a:chExt cx="0" cy="0"/>
        </a:xfrm>
      </p:grpSpPr>
      <p:grpSp>
        <p:nvGrpSpPr>
          <p:cNvPr id="875" name="Google Shape;875;p18"/>
          <p:cNvGrpSpPr/>
          <p:nvPr/>
        </p:nvGrpSpPr>
        <p:grpSpPr>
          <a:xfrm>
            <a:off x="1" y="10"/>
            <a:ext cx="9126294" cy="5143547"/>
            <a:chOff x="239463" y="826725"/>
            <a:chExt cx="7141075" cy="4061550"/>
          </a:xfrm>
        </p:grpSpPr>
        <p:sp>
          <p:nvSpPr>
            <p:cNvPr id="876" name="Google Shape;876;p18"/>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8"/>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8"/>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8"/>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8"/>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8"/>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8"/>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8"/>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8"/>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8"/>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8"/>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8"/>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8"/>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8"/>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8"/>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8"/>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8"/>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8"/>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8"/>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8"/>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a:lvl1pPr>
            <a:lvl2pPr lvl="1" rtl="0">
              <a:lnSpc>
                <a:spcPct val="115000"/>
              </a:lnSpc>
              <a:spcBef>
                <a:spcPts val="0"/>
              </a:spcBef>
              <a:spcAft>
                <a:spcPts val="0"/>
              </a:spcAft>
              <a:buSzPts val="2800"/>
              <a:buNone/>
              <a:defRPr/>
            </a:lvl2pPr>
            <a:lvl3pPr lvl="2" rtl="0">
              <a:lnSpc>
                <a:spcPct val="115000"/>
              </a:lnSpc>
              <a:spcBef>
                <a:spcPts val="0"/>
              </a:spcBef>
              <a:spcAft>
                <a:spcPts val="0"/>
              </a:spcAft>
              <a:buSzPts val="2800"/>
              <a:buNone/>
              <a:defRPr/>
            </a:lvl3pPr>
            <a:lvl4pPr lvl="3" rtl="0">
              <a:lnSpc>
                <a:spcPct val="115000"/>
              </a:lnSpc>
              <a:spcBef>
                <a:spcPts val="0"/>
              </a:spcBef>
              <a:spcAft>
                <a:spcPts val="0"/>
              </a:spcAft>
              <a:buSzPts val="2800"/>
              <a:buNone/>
              <a:defRPr/>
            </a:lvl4pPr>
            <a:lvl5pPr lvl="4" rtl="0">
              <a:lnSpc>
                <a:spcPct val="115000"/>
              </a:lnSpc>
              <a:spcBef>
                <a:spcPts val="0"/>
              </a:spcBef>
              <a:spcAft>
                <a:spcPts val="0"/>
              </a:spcAft>
              <a:buSzPts val="2800"/>
              <a:buNone/>
              <a:defRPr/>
            </a:lvl5pPr>
            <a:lvl6pPr lvl="5" rtl="0">
              <a:lnSpc>
                <a:spcPct val="115000"/>
              </a:lnSpc>
              <a:spcBef>
                <a:spcPts val="0"/>
              </a:spcBef>
              <a:spcAft>
                <a:spcPts val="0"/>
              </a:spcAft>
              <a:buSzPts val="2800"/>
              <a:buNone/>
              <a:defRPr/>
            </a:lvl6pPr>
            <a:lvl7pPr lvl="6" rtl="0">
              <a:lnSpc>
                <a:spcPct val="115000"/>
              </a:lnSpc>
              <a:spcBef>
                <a:spcPts val="0"/>
              </a:spcBef>
              <a:spcAft>
                <a:spcPts val="0"/>
              </a:spcAft>
              <a:buSzPts val="2800"/>
              <a:buNone/>
              <a:defRPr/>
            </a:lvl7pPr>
            <a:lvl8pPr lvl="7" rtl="0">
              <a:lnSpc>
                <a:spcPct val="115000"/>
              </a:lnSpc>
              <a:spcBef>
                <a:spcPts val="0"/>
              </a:spcBef>
              <a:spcAft>
                <a:spcPts val="0"/>
              </a:spcAft>
              <a:buSzPts val="2800"/>
              <a:buNone/>
              <a:defRPr/>
            </a:lvl8pPr>
            <a:lvl9pPr lvl="8" rtl="0">
              <a:lnSpc>
                <a:spcPct val="115000"/>
              </a:lnSpc>
              <a:spcBef>
                <a:spcPts val="0"/>
              </a:spcBef>
              <a:spcAft>
                <a:spcPts val="0"/>
              </a:spcAft>
              <a:buSzPts val="2800"/>
              <a:buNone/>
              <a:defRPr/>
            </a:lvl9pPr>
          </a:lstStyle>
          <a:p/>
        </p:txBody>
      </p:sp>
      <p:sp>
        <p:nvSpPr>
          <p:cNvPr id="917" name="Google Shape;917;p18"/>
          <p:cNvSpPr txBox="1"/>
          <p:nvPr>
            <p:ph idx="1" type="subTitle"/>
          </p:nvPr>
        </p:nvSpPr>
        <p:spPr>
          <a:xfrm>
            <a:off x="2371813" y="1987995"/>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18" name="Google Shape;918;p18"/>
          <p:cNvSpPr txBox="1"/>
          <p:nvPr>
            <p:ph idx="2" type="subTitle"/>
          </p:nvPr>
        </p:nvSpPr>
        <p:spPr>
          <a:xfrm>
            <a:off x="5754717" y="1987995"/>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19" name="Google Shape;919;p18"/>
          <p:cNvSpPr txBox="1"/>
          <p:nvPr>
            <p:ph idx="3" type="subTitle"/>
          </p:nvPr>
        </p:nvSpPr>
        <p:spPr>
          <a:xfrm>
            <a:off x="2371813" y="3421395"/>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20" name="Google Shape;920;p18"/>
          <p:cNvSpPr txBox="1"/>
          <p:nvPr>
            <p:ph idx="4" type="subTitle"/>
          </p:nvPr>
        </p:nvSpPr>
        <p:spPr>
          <a:xfrm>
            <a:off x="5754717" y="3421395"/>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21" name="Google Shape;921;p18"/>
          <p:cNvSpPr txBox="1"/>
          <p:nvPr>
            <p:ph idx="5" type="subTitle"/>
          </p:nvPr>
        </p:nvSpPr>
        <p:spPr>
          <a:xfrm>
            <a:off x="2371810" y="1598584"/>
            <a:ext cx="1978200" cy="506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sp>
        <p:nvSpPr>
          <p:cNvPr id="922" name="Google Shape;922;p18"/>
          <p:cNvSpPr txBox="1"/>
          <p:nvPr>
            <p:ph idx="6" type="subTitle"/>
          </p:nvPr>
        </p:nvSpPr>
        <p:spPr>
          <a:xfrm>
            <a:off x="5754711" y="1598584"/>
            <a:ext cx="1978200" cy="506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sp>
        <p:nvSpPr>
          <p:cNvPr id="923" name="Google Shape;923;p18"/>
          <p:cNvSpPr txBox="1"/>
          <p:nvPr>
            <p:ph idx="7" type="subTitle"/>
          </p:nvPr>
        </p:nvSpPr>
        <p:spPr>
          <a:xfrm>
            <a:off x="2371810" y="3031934"/>
            <a:ext cx="1978200" cy="506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sp>
        <p:nvSpPr>
          <p:cNvPr id="924" name="Google Shape;924;p18"/>
          <p:cNvSpPr txBox="1"/>
          <p:nvPr>
            <p:ph idx="8" type="subTitle"/>
          </p:nvPr>
        </p:nvSpPr>
        <p:spPr>
          <a:xfrm>
            <a:off x="5754711" y="3031934"/>
            <a:ext cx="1978200" cy="506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sp>
        <p:nvSpPr>
          <p:cNvPr id="925" name="Google Shape;925;p18"/>
          <p:cNvSpPr/>
          <p:nvPr/>
        </p:nvSpPr>
        <p:spPr>
          <a:xfrm rot="2700000">
            <a:off x="8057943" y="2745922"/>
            <a:ext cx="308864" cy="308864"/>
          </a:xfrm>
          <a:prstGeom prst="plus">
            <a:avLst>
              <a:gd fmla="val 3671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6" name="Google Shape;926;p18"/>
          <p:cNvPicPr preferRelativeResize="0"/>
          <p:nvPr/>
        </p:nvPicPr>
        <p:blipFill>
          <a:blip r:embed="rId2">
            <a:alphaModFix/>
          </a:blip>
          <a:stretch>
            <a:fillRect/>
          </a:stretch>
        </p:blipFill>
        <p:spPr>
          <a:xfrm rot="-2980600">
            <a:off x="7582575" y="-916238"/>
            <a:ext cx="2911500" cy="2911500"/>
          </a:xfrm>
          <a:prstGeom prst="rect">
            <a:avLst/>
          </a:prstGeom>
          <a:noFill/>
          <a:ln>
            <a:noFill/>
          </a:ln>
        </p:spPr>
      </p:pic>
      <p:pic>
        <p:nvPicPr>
          <p:cNvPr id="927" name="Google Shape;927;p18"/>
          <p:cNvPicPr preferRelativeResize="0"/>
          <p:nvPr/>
        </p:nvPicPr>
        <p:blipFill rotWithShape="1">
          <a:blip r:embed="rId3">
            <a:alphaModFix/>
          </a:blip>
          <a:srcRect b="0" l="5802" r="0" t="0"/>
          <a:stretch/>
        </p:blipFill>
        <p:spPr>
          <a:xfrm rot="-1647296">
            <a:off x="-807026" y="3468157"/>
            <a:ext cx="2555004" cy="2712537"/>
          </a:xfrm>
          <a:prstGeom prst="rect">
            <a:avLst/>
          </a:prstGeom>
          <a:noFill/>
          <a:ln>
            <a:noFill/>
          </a:ln>
        </p:spPr>
      </p:pic>
      <p:sp>
        <p:nvSpPr>
          <p:cNvPr id="928" name="Google Shape;928;p18"/>
          <p:cNvSpPr/>
          <p:nvPr/>
        </p:nvSpPr>
        <p:spPr>
          <a:xfrm>
            <a:off x="-346102" y="272518"/>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18"/>
          <p:cNvGrpSpPr/>
          <p:nvPr/>
        </p:nvGrpSpPr>
        <p:grpSpPr>
          <a:xfrm rot="10800000">
            <a:off x="8529915" y="3788125"/>
            <a:ext cx="614075" cy="1163850"/>
            <a:chOff x="2847975" y="3247850"/>
            <a:chExt cx="614075" cy="1163850"/>
          </a:xfrm>
        </p:grpSpPr>
        <p:sp>
          <p:nvSpPr>
            <p:cNvPr id="930" name="Google Shape;930;p18"/>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8"/>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8"/>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8"/>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8"/>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8"/>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8"/>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8"/>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8"/>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8"/>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8"/>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8"/>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8"/>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8"/>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8"/>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8"/>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8"/>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8"/>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8"/>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8"/>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8"/>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8"/>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8"/>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8"/>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8"/>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8"/>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8"/>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8"/>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58" name="Shape 958"/>
        <p:cNvGrpSpPr/>
        <p:nvPr/>
      </p:nvGrpSpPr>
      <p:grpSpPr>
        <a:xfrm>
          <a:off x="0" y="0"/>
          <a:ext cx="0" cy="0"/>
          <a:chOff x="0" y="0"/>
          <a:chExt cx="0" cy="0"/>
        </a:xfrm>
      </p:grpSpPr>
      <p:grpSp>
        <p:nvGrpSpPr>
          <p:cNvPr id="959" name="Google Shape;959;p19"/>
          <p:cNvGrpSpPr/>
          <p:nvPr/>
        </p:nvGrpSpPr>
        <p:grpSpPr>
          <a:xfrm>
            <a:off x="1" y="10"/>
            <a:ext cx="9126294" cy="5143547"/>
            <a:chOff x="239463" y="826725"/>
            <a:chExt cx="7141075" cy="4061550"/>
          </a:xfrm>
        </p:grpSpPr>
        <p:sp>
          <p:nvSpPr>
            <p:cNvPr id="960" name="Google Shape;960;p19"/>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9"/>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9"/>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9"/>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9"/>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9"/>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9"/>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9"/>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9"/>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9"/>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9"/>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9"/>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9"/>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9"/>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9"/>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9"/>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9"/>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9"/>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9"/>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9"/>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9"/>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9"/>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9"/>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9"/>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9"/>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lnSpc>
                <a:spcPct val="115000"/>
              </a:lnSpc>
              <a:spcBef>
                <a:spcPts val="0"/>
              </a:spcBef>
              <a:spcAft>
                <a:spcPts val="0"/>
              </a:spcAft>
              <a:buSzPts val="2800"/>
              <a:buNone/>
              <a:defRPr/>
            </a:lvl2pPr>
            <a:lvl3pPr lvl="2" rtl="0">
              <a:lnSpc>
                <a:spcPct val="115000"/>
              </a:lnSpc>
              <a:spcBef>
                <a:spcPts val="0"/>
              </a:spcBef>
              <a:spcAft>
                <a:spcPts val="0"/>
              </a:spcAft>
              <a:buSzPts val="2800"/>
              <a:buNone/>
              <a:defRPr/>
            </a:lvl3pPr>
            <a:lvl4pPr lvl="3" rtl="0">
              <a:lnSpc>
                <a:spcPct val="115000"/>
              </a:lnSpc>
              <a:spcBef>
                <a:spcPts val="0"/>
              </a:spcBef>
              <a:spcAft>
                <a:spcPts val="0"/>
              </a:spcAft>
              <a:buSzPts val="2800"/>
              <a:buNone/>
              <a:defRPr/>
            </a:lvl4pPr>
            <a:lvl5pPr lvl="4" rtl="0">
              <a:lnSpc>
                <a:spcPct val="115000"/>
              </a:lnSpc>
              <a:spcBef>
                <a:spcPts val="0"/>
              </a:spcBef>
              <a:spcAft>
                <a:spcPts val="0"/>
              </a:spcAft>
              <a:buSzPts val="2800"/>
              <a:buNone/>
              <a:defRPr/>
            </a:lvl5pPr>
            <a:lvl6pPr lvl="5" rtl="0">
              <a:lnSpc>
                <a:spcPct val="115000"/>
              </a:lnSpc>
              <a:spcBef>
                <a:spcPts val="0"/>
              </a:spcBef>
              <a:spcAft>
                <a:spcPts val="0"/>
              </a:spcAft>
              <a:buSzPts val="2800"/>
              <a:buNone/>
              <a:defRPr/>
            </a:lvl6pPr>
            <a:lvl7pPr lvl="6" rtl="0">
              <a:lnSpc>
                <a:spcPct val="115000"/>
              </a:lnSpc>
              <a:spcBef>
                <a:spcPts val="0"/>
              </a:spcBef>
              <a:spcAft>
                <a:spcPts val="0"/>
              </a:spcAft>
              <a:buSzPts val="2800"/>
              <a:buNone/>
              <a:defRPr/>
            </a:lvl7pPr>
            <a:lvl8pPr lvl="7" rtl="0">
              <a:lnSpc>
                <a:spcPct val="115000"/>
              </a:lnSpc>
              <a:spcBef>
                <a:spcPts val="0"/>
              </a:spcBef>
              <a:spcAft>
                <a:spcPts val="0"/>
              </a:spcAft>
              <a:buSzPts val="2800"/>
              <a:buNone/>
              <a:defRPr/>
            </a:lvl8pPr>
            <a:lvl9pPr lvl="8" rtl="0">
              <a:lnSpc>
                <a:spcPct val="115000"/>
              </a:lnSpc>
              <a:spcBef>
                <a:spcPts val="0"/>
              </a:spcBef>
              <a:spcAft>
                <a:spcPts val="0"/>
              </a:spcAft>
              <a:buSzPts val="2800"/>
              <a:buNone/>
              <a:defRPr/>
            </a:lvl9pPr>
          </a:lstStyle>
          <a:p/>
        </p:txBody>
      </p:sp>
      <p:sp>
        <p:nvSpPr>
          <p:cNvPr id="1001" name="Google Shape;1001;p19"/>
          <p:cNvSpPr txBox="1"/>
          <p:nvPr>
            <p:ph idx="1" type="subTitle"/>
          </p:nvPr>
        </p:nvSpPr>
        <p:spPr>
          <a:xfrm>
            <a:off x="1101175" y="2009338"/>
            <a:ext cx="1986000" cy="6240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02" name="Google Shape;1002;p19"/>
          <p:cNvSpPr txBox="1"/>
          <p:nvPr>
            <p:ph idx="2" type="subTitle"/>
          </p:nvPr>
        </p:nvSpPr>
        <p:spPr>
          <a:xfrm>
            <a:off x="3578947" y="2009338"/>
            <a:ext cx="1986000" cy="6240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03" name="Google Shape;1003;p19"/>
          <p:cNvSpPr txBox="1"/>
          <p:nvPr>
            <p:ph idx="3" type="subTitle"/>
          </p:nvPr>
        </p:nvSpPr>
        <p:spPr>
          <a:xfrm>
            <a:off x="1101175" y="3550296"/>
            <a:ext cx="1986000" cy="6240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04" name="Google Shape;1004;p19"/>
          <p:cNvSpPr txBox="1"/>
          <p:nvPr>
            <p:ph idx="4" type="subTitle"/>
          </p:nvPr>
        </p:nvSpPr>
        <p:spPr>
          <a:xfrm>
            <a:off x="3578947" y="3550296"/>
            <a:ext cx="1986000" cy="6240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05" name="Google Shape;1005;p19"/>
          <p:cNvSpPr txBox="1"/>
          <p:nvPr>
            <p:ph idx="5" type="subTitle"/>
          </p:nvPr>
        </p:nvSpPr>
        <p:spPr>
          <a:xfrm>
            <a:off x="6056725" y="2009338"/>
            <a:ext cx="1986000" cy="6240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06" name="Google Shape;1006;p19"/>
          <p:cNvSpPr txBox="1"/>
          <p:nvPr>
            <p:ph idx="6" type="subTitle"/>
          </p:nvPr>
        </p:nvSpPr>
        <p:spPr>
          <a:xfrm>
            <a:off x="6056725" y="3550296"/>
            <a:ext cx="1986000" cy="624000"/>
          </a:xfrm>
          <a:prstGeom prst="rect">
            <a:avLst/>
          </a:prstGeom>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07" name="Google Shape;1007;p19"/>
          <p:cNvSpPr txBox="1"/>
          <p:nvPr>
            <p:ph idx="7" type="subTitle"/>
          </p:nvPr>
        </p:nvSpPr>
        <p:spPr>
          <a:xfrm>
            <a:off x="1101175" y="1639615"/>
            <a:ext cx="1986000" cy="485100"/>
          </a:xfrm>
          <a:prstGeom prst="rect">
            <a:avLst/>
          </a:prstGeom>
          <a:ln>
            <a:noFill/>
          </a:ln>
        </p:spPr>
        <p:txBody>
          <a:bodyPr anchorCtr="0" anchor="b" bIns="91425" lIns="91425" spcFirstLastPara="1" rIns="91425" wrap="square" tIns="91425">
            <a:noAutofit/>
          </a:bodyPr>
          <a:lstStyle>
            <a:lvl1pPr lvl="0" rtl="0" algn="ctr">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sp>
        <p:nvSpPr>
          <p:cNvPr id="1008" name="Google Shape;1008;p19"/>
          <p:cNvSpPr txBox="1"/>
          <p:nvPr>
            <p:ph idx="8" type="subTitle"/>
          </p:nvPr>
        </p:nvSpPr>
        <p:spPr>
          <a:xfrm>
            <a:off x="3578947" y="1639615"/>
            <a:ext cx="1986000" cy="485100"/>
          </a:xfrm>
          <a:prstGeom prst="rect">
            <a:avLst/>
          </a:prstGeom>
          <a:ln>
            <a:noFill/>
          </a:ln>
        </p:spPr>
        <p:txBody>
          <a:bodyPr anchorCtr="0" anchor="b" bIns="91425" lIns="91425" spcFirstLastPara="1" rIns="91425" wrap="square" tIns="91425">
            <a:noAutofit/>
          </a:bodyPr>
          <a:lstStyle>
            <a:lvl1pPr lvl="0" rtl="0" algn="ctr">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sp>
        <p:nvSpPr>
          <p:cNvPr id="1009" name="Google Shape;1009;p19"/>
          <p:cNvSpPr txBox="1"/>
          <p:nvPr>
            <p:ph idx="9" type="subTitle"/>
          </p:nvPr>
        </p:nvSpPr>
        <p:spPr>
          <a:xfrm>
            <a:off x="1101175" y="3180140"/>
            <a:ext cx="1986000" cy="485100"/>
          </a:xfrm>
          <a:prstGeom prst="rect">
            <a:avLst/>
          </a:prstGeom>
          <a:ln>
            <a:noFill/>
          </a:ln>
        </p:spPr>
        <p:txBody>
          <a:bodyPr anchorCtr="0" anchor="b" bIns="91425" lIns="91425" spcFirstLastPara="1" rIns="91425" wrap="square" tIns="91425">
            <a:noAutofit/>
          </a:bodyPr>
          <a:lstStyle>
            <a:lvl1pPr lvl="0" rtl="0" algn="ctr">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sp>
        <p:nvSpPr>
          <p:cNvPr id="1010" name="Google Shape;1010;p19"/>
          <p:cNvSpPr txBox="1"/>
          <p:nvPr>
            <p:ph idx="13" type="subTitle"/>
          </p:nvPr>
        </p:nvSpPr>
        <p:spPr>
          <a:xfrm>
            <a:off x="3578947" y="3180140"/>
            <a:ext cx="1986000" cy="485100"/>
          </a:xfrm>
          <a:prstGeom prst="rect">
            <a:avLst/>
          </a:prstGeom>
          <a:ln>
            <a:noFill/>
          </a:ln>
        </p:spPr>
        <p:txBody>
          <a:bodyPr anchorCtr="0" anchor="b" bIns="91425" lIns="91425" spcFirstLastPara="1" rIns="91425" wrap="square" tIns="91425">
            <a:noAutofit/>
          </a:bodyPr>
          <a:lstStyle>
            <a:lvl1pPr lvl="0" rtl="0" algn="ctr">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sp>
        <p:nvSpPr>
          <p:cNvPr id="1011" name="Google Shape;1011;p19"/>
          <p:cNvSpPr txBox="1"/>
          <p:nvPr>
            <p:ph idx="14" type="subTitle"/>
          </p:nvPr>
        </p:nvSpPr>
        <p:spPr>
          <a:xfrm>
            <a:off x="6056725" y="1639615"/>
            <a:ext cx="1986000" cy="485100"/>
          </a:xfrm>
          <a:prstGeom prst="rect">
            <a:avLst/>
          </a:prstGeom>
          <a:ln>
            <a:noFill/>
          </a:ln>
        </p:spPr>
        <p:txBody>
          <a:bodyPr anchorCtr="0" anchor="b" bIns="91425" lIns="91425" spcFirstLastPara="1" rIns="91425" wrap="square" tIns="91425">
            <a:noAutofit/>
          </a:bodyPr>
          <a:lstStyle>
            <a:lvl1pPr lvl="0" rtl="0" algn="ctr">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sp>
        <p:nvSpPr>
          <p:cNvPr id="1012" name="Google Shape;1012;p19"/>
          <p:cNvSpPr txBox="1"/>
          <p:nvPr>
            <p:ph idx="15" type="subTitle"/>
          </p:nvPr>
        </p:nvSpPr>
        <p:spPr>
          <a:xfrm>
            <a:off x="6056725" y="3180140"/>
            <a:ext cx="1986000" cy="485100"/>
          </a:xfrm>
          <a:prstGeom prst="rect">
            <a:avLst/>
          </a:prstGeom>
          <a:ln>
            <a:noFill/>
          </a:ln>
        </p:spPr>
        <p:txBody>
          <a:bodyPr anchorCtr="0" anchor="b" bIns="91425" lIns="91425" spcFirstLastPara="1" rIns="91425" wrap="square" tIns="91425">
            <a:noAutofit/>
          </a:bodyPr>
          <a:lstStyle>
            <a:lvl1pPr lvl="0" rtl="0" algn="ctr">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pic>
        <p:nvPicPr>
          <p:cNvPr id="1013" name="Google Shape;1013;p19"/>
          <p:cNvPicPr preferRelativeResize="0"/>
          <p:nvPr/>
        </p:nvPicPr>
        <p:blipFill>
          <a:blip r:embed="rId2">
            <a:alphaModFix/>
          </a:blip>
          <a:stretch>
            <a:fillRect/>
          </a:stretch>
        </p:blipFill>
        <p:spPr>
          <a:xfrm flipH="1" rot="-891306">
            <a:off x="7491475" y="4429212"/>
            <a:ext cx="2911499" cy="2911499"/>
          </a:xfrm>
          <a:prstGeom prst="rect">
            <a:avLst/>
          </a:prstGeom>
          <a:noFill/>
          <a:ln>
            <a:noFill/>
          </a:ln>
        </p:spPr>
      </p:pic>
      <p:pic>
        <p:nvPicPr>
          <p:cNvPr id="1014" name="Google Shape;1014;p19"/>
          <p:cNvPicPr preferRelativeResize="0"/>
          <p:nvPr/>
        </p:nvPicPr>
        <p:blipFill rotWithShape="1">
          <a:blip r:embed="rId3">
            <a:alphaModFix/>
          </a:blip>
          <a:srcRect b="0" l="5802" r="0" t="0"/>
          <a:stretch/>
        </p:blipFill>
        <p:spPr>
          <a:xfrm rot="-14">
            <a:off x="-847050" y="-646222"/>
            <a:ext cx="1914050" cy="2032043"/>
          </a:xfrm>
          <a:prstGeom prst="rect">
            <a:avLst/>
          </a:prstGeom>
          <a:noFill/>
          <a:ln>
            <a:noFill/>
          </a:ln>
        </p:spPr>
      </p:pic>
      <p:sp>
        <p:nvSpPr>
          <p:cNvPr id="1015" name="Google Shape;1015;p19"/>
          <p:cNvSpPr/>
          <p:nvPr/>
        </p:nvSpPr>
        <p:spPr>
          <a:xfrm>
            <a:off x="8201813" y="-322320"/>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9"/>
          <p:cNvSpPr/>
          <p:nvPr/>
        </p:nvSpPr>
        <p:spPr>
          <a:xfrm>
            <a:off x="-344407" y="4740296"/>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9"/>
          <p:cNvSpPr/>
          <p:nvPr/>
        </p:nvSpPr>
        <p:spPr>
          <a:xfrm>
            <a:off x="-538175" y="4906226"/>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rot="2700000">
            <a:off x="8515093" y="4047097"/>
            <a:ext cx="308864" cy="308864"/>
          </a:xfrm>
          <a:prstGeom prst="plus">
            <a:avLst>
              <a:gd fmla="val 36715"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_1">
    <p:spTree>
      <p:nvGrpSpPr>
        <p:cNvPr id="1019" name="Shape 1019"/>
        <p:cNvGrpSpPr/>
        <p:nvPr/>
      </p:nvGrpSpPr>
      <p:grpSpPr>
        <a:xfrm>
          <a:off x="0" y="0"/>
          <a:ext cx="0" cy="0"/>
          <a:chOff x="0" y="0"/>
          <a:chExt cx="0" cy="0"/>
        </a:xfrm>
      </p:grpSpPr>
      <p:grpSp>
        <p:nvGrpSpPr>
          <p:cNvPr id="1020" name="Google Shape;1020;p20"/>
          <p:cNvGrpSpPr/>
          <p:nvPr/>
        </p:nvGrpSpPr>
        <p:grpSpPr>
          <a:xfrm>
            <a:off x="1" y="10"/>
            <a:ext cx="9126294" cy="5143547"/>
            <a:chOff x="239463" y="826725"/>
            <a:chExt cx="7141075" cy="4061550"/>
          </a:xfrm>
        </p:grpSpPr>
        <p:sp>
          <p:nvSpPr>
            <p:cNvPr id="1021" name="Google Shape;1021;p20"/>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0"/>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0"/>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0"/>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0"/>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0"/>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0"/>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0"/>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0"/>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20"/>
          <p:cNvSpPr txBox="1"/>
          <p:nvPr>
            <p:ph type="title"/>
          </p:nvPr>
        </p:nvSpPr>
        <p:spPr>
          <a:xfrm>
            <a:off x="783025" y="1241788"/>
            <a:ext cx="3519600" cy="1663800"/>
          </a:xfrm>
          <a:prstGeom prst="rect">
            <a:avLst/>
          </a:prstGeom>
          <a:ln>
            <a:noFill/>
          </a:ln>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2" name="Google Shape;1062;p20"/>
          <p:cNvSpPr txBox="1"/>
          <p:nvPr>
            <p:ph idx="1" type="subTitle"/>
          </p:nvPr>
        </p:nvSpPr>
        <p:spPr>
          <a:xfrm>
            <a:off x="783025" y="2905413"/>
            <a:ext cx="3519600" cy="996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3" name="Google Shape;1063;p20"/>
          <p:cNvSpPr/>
          <p:nvPr>
            <p:ph idx="2" type="pic"/>
          </p:nvPr>
        </p:nvSpPr>
        <p:spPr>
          <a:xfrm flipH="1">
            <a:off x="5203475" y="0"/>
            <a:ext cx="3420300" cy="5143500"/>
          </a:xfrm>
          <a:prstGeom prst="rect">
            <a:avLst/>
          </a:prstGeom>
          <a:noFill/>
          <a:ln>
            <a:noFill/>
          </a:ln>
        </p:spPr>
      </p:sp>
      <p:pic>
        <p:nvPicPr>
          <p:cNvPr id="1064" name="Google Shape;1064;p20"/>
          <p:cNvPicPr preferRelativeResize="0"/>
          <p:nvPr/>
        </p:nvPicPr>
        <p:blipFill rotWithShape="1">
          <a:blip r:embed="rId2">
            <a:alphaModFix/>
          </a:blip>
          <a:srcRect b="0" l="5802" r="0" t="0"/>
          <a:stretch/>
        </p:blipFill>
        <p:spPr>
          <a:xfrm rot="-6148757">
            <a:off x="52499" y="3943199"/>
            <a:ext cx="2129204" cy="2260501"/>
          </a:xfrm>
          <a:prstGeom prst="rect">
            <a:avLst/>
          </a:prstGeom>
          <a:noFill/>
          <a:ln>
            <a:noFill/>
          </a:ln>
        </p:spPr>
      </p:pic>
      <p:grpSp>
        <p:nvGrpSpPr>
          <p:cNvPr id="1065" name="Google Shape;1065;p20"/>
          <p:cNvGrpSpPr/>
          <p:nvPr/>
        </p:nvGrpSpPr>
        <p:grpSpPr>
          <a:xfrm>
            <a:off x="0" y="151250"/>
            <a:ext cx="614075" cy="1163850"/>
            <a:chOff x="2847975" y="3247850"/>
            <a:chExt cx="614075" cy="1163850"/>
          </a:xfrm>
        </p:grpSpPr>
        <p:sp>
          <p:nvSpPr>
            <p:cNvPr id="1066" name="Google Shape;1066;p20"/>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0"/>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0"/>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0"/>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0"/>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0"/>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0"/>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0"/>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0"/>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0"/>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0"/>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0"/>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0"/>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0"/>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0"/>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0"/>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0"/>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0"/>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0"/>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0"/>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0"/>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0"/>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0"/>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0"/>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0"/>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0"/>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0"/>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0"/>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20"/>
          <p:cNvSpPr/>
          <p:nvPr/>
        </p:nvSpPr>
        <p:spPr>
          <a:xfrm>
            <a:off x="4228938" y="4782230"/>
            <a:ext cx="686100" cy="6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grpSp>
        <p:nvGrpSpPr>
          <p:cNvPr id="89" name="Google Shape;89;p3"/>
          <p:cNvGrpSpPr/>
          <p:nvPr/>
        </p:nvGrpSpPr>
        <p:grpSpPr>
          <a:xfrm>
            <a:off x="1" y="10"/>
            <a:ext cx="9126294" cy="5143547"/>
            <a:chOff x="239463" y="826725"/>
            <a:chExt cx="7141075" cy="4061550"/>
          </a:xfrm>
        </p:grpSpPr>
        <p:sp>
          <p:nvSpPr>
            <p:cNvPr id="90" name="Google Shape;90;p3"/>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3"/>
          <p:cNvSpPr txBox="1"/>
          <p:nvPr>
            <p:ph type="title"/>
          </p:nvPr>
        </p:nvSpPr>
        <p:spPr>
          <a:xfrm>
            <a:off x="713225" y="2294375"/>
            <a:ext cx="4894500" cy="9693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1" name="Google Shape;131;p3"/>
          <p:cNvSpPr txBox="1"/>
          <p:nvPr>
            <p:ph hasCustomPrompt="1" idx="2" type="title"/>
          </p:nvPr>
        </p:nvSpPr>
        <p:spPr>
          <a:xfrm>
            <a:off x="925800" y="1419970"/>
            <a:ext cx="838800" cy="777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2" name="Google Shape;132;p3"/>
          <p:cNvSpPr txBox="1"/>
          <p:nvPr>
            <p:ph idx="1" type="subTitle"/>
          </p:nvPr>
        </p:nvSpPr>
        <p:spPr>
          <a:xfrm>
            <a:off x="713225" y="3263675"/>
            <a:ext cx="4894500" cy="45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3"/>
          <p:cNvSpPr/>
          <p:nvPr/>
        </p:nvSpPr>
        <p:spPr>
          <a:xfrm>
            <a:off x="2425313" y="-288995"/>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6195300" y="3829107"/>
            <a:ext cx="1176233" cy="1176561"/>
          </a:xfrm>
          <a:custGeom>
            <a:rect b="b" l="l" r="r" t="t"/>
            <a:pathLst>
              <a:path extrusionOk="0" h="46555" w="46542">
                <a:moveTo>
                  <a:pt x="30397" y="26766"/>
                </a:moveTo>
                <a:lnTo>
                  <a:pt x="44446" y="32969"/>
                </a:lnTo>
                <a:lnTo>
                  <a:pt x="44696" y="32398"/>
                </a:lnTo>
                <a:lnTo>
                  <a:pt x="30647" y="26195"/>
                </a:lnTo>
                <a:close/>
                <a:moveTo>
                  <a:pt x="37434" y="41768"/>
                </a:moveTo>
                <a:lnTo>
                  <a:pt x="37934" y="41375"/>
                </a:lnTo>
                <a:lnTo>
                  <a:pt x="28421" y="29314"/>
                </a:lnTo>
                <a:lnTo>
                  <a:pt x="27932" y="29695"/>
                </a:lnTo>
                <a:close/>
                <a:moveTo>
                  <a:pt x="31016" y="25004"/>
                </a:moveTo>
                <a:lnTo>
                  <a:pt x="46125" y="27742"/>
                </a:lnTo>
                <a:lnTo>
                  <a:pt x="46244" y="27123"/>
                </a:lnTo>
                <a:lnTo>
                  <a:pt x="31123" y="24385"/>
                </a:lnTo>
                <a:close/>
                <a:moveTo>
                  <a:pt x="29933" y="27588"/>
                </a:moveTo>
                <a:lnTo>
                  <a:pt x="43161" y="35398"/>
                </a:lnTo>
                <a:lnTo>
                  <a:pt x="43470" y="34862"/>
                </a:lnTo>
                <a:lnTo>
                  <a:pt x="30254" y="27052"/>
                </a:lnTo>
                <a:close/>
                <a:moveTo>
                  <a:pt x="39517" y="39970"/>
                </a:moveTo>
                <a:lnTo>
                  <a:pt x="39958" y="39518"/>
                </a:lnTo>
                <a:lnTo>
                  <a:pt x="29099" y="28659"/>
                </a:lnTo>
                <a:lnTo>
                  <a:pt x="28659" y="29100"/>
                </a:lnTo>
                <a:close/>
                <a:moveTo>
                  <a:pt x="29385" y="28338"/>
                </a:moveTo>
                <a:lnTo>
                  <a:pt x="41589" y="37660"/>
                </a:lnTo>
                <a:lnTo>
                  <a:pt x="41970" y="37172"/>
                </a:lnTo>
                <a:lnTo>
                  <a:pt x="29766" y="27838"/>
                </a:lnTo>
                <a:close/>
                <a:moveTo>
                  <a:pt x="30766" y="25897"/>
                </a:moveTo>
                <a:lnTo>
                  <a:pt x="45447" y="30409"/>
                </a:lnTo>
                <a:lnTo>
                  <a:pt x="45625" y="29814"/>
                </a:lnTo>
                <a:lnTo>
                  <a:pt x="30945" y="25302"/>
                </a:lnTo>
                <a:close/>
                <a:moveTo>
                  <a:pt x="31171" y="24075"/>
                </a:moveTo>
                <a:lnTo>
                  <a:pt x="46494" y="25016"/>
                </a:lnTo>
                <a:lnTo>
                  <a:pt x="46530" y="24385"/>
                </a:lnTo>
                <a:lnTo>
                  <a:pt x="31207" y="23456"/>
                </a:lnTo>
                <a:close/>
                <a:moveTo>
                  <a:pt x="30957" y="21289"/>
                </a:moveTo>
                <a:lnTo>
                  <a:pt x="45649" y="16836"/>
                </a:lnTo>
                <a:lnTo>
                  <a:pt x="45470" y="16241"/>
                </a:lnTo>
                <a:lnTo>
                  <a:pt x="30766" y="20694"/>
                </a:lnTo>
                <a:close/>
                <a:moveTo>
                  <a:pt x="30266" y="19539"/>
                </a:moveTo>
                <a:lnTo>
                  <a:pt x="43518" y="11776"/>
                </a:lnTo>
                <a:lnTo>
                  <a:pt x="43208" y="11240"/>
                </a:lnTo>
                <a:lnTo>
                  <a:pt x="29957" y="19003"/>
                </a:lnTo>
                <a:close/>
                <a:moveTo>
                  <a:pt x="30659" y="20396"/>
                </a:moveTo>
                <a:lnTo>
                  <a:pt x="44732" y="14241"/>
                </a:lnTo>
                <a:lnTo>
                  <a:pt x="44482" y="13669"/>
                </a:lnTo>
                <a:lnTo>
                  <a:pt x="30409" y="19825"/>
                </a:lnTo>
                <a:close/>
                <a:moveTo>
                  <a:pt x="31135" y="22206"/>
                </a:moveTo>
                <a:lnTo>
                  <a:pt x="46256" y="19527"/>
                </a:lnTo>
                <a:lnTo>
                  <a:pt x="46149" y="18908"/>
                </a:lnTo>
                <a:lnTo>
                  <a:pt x="31028" y="21587"/>
                </a:lnTo>
                <a:close/>
                <a:moveTo>
                  <a:pt x="31207" y="23135"/>
                </a:moveTo>
                <a:lnTo>
                  <a:pt x="46542" y="22265"/>
                </a:lnTo>
                <a:lnTo>
                  <a:pt x="46506" y="21634"/>
                </a:lnTo>
                <a:lnTo>
                  <a:pt x="31171" y="22516"/>
                </a:lnTo>
                <a:close/>
                <a:moveTo>
                  <a:pt x="23563" y="31207"/>
                </a:moveTo>
                <a:lnTo>
                  <a:pt x="24730" y="46518"/>
                </a:lnTo>
                <a:lnTo>
                  <a:pt x="25349" y="46471"/>
                </a:lnTo>
                <a:lnTo>
                  <a:pt x="24194" y="31159"/>
                </a:lnTo>
                <a:close/>
                <a:moveTo>
                  <a:pt x="19098" y="30016"/>
                </a:moveTo>
                <a:lnTo>
                  <a:pt x="11526" y="43375"/>
                </a:lnTo>
                <a:lnTo>
                  <a:pt x="12073" y="43685"/>
                </a:lnTo>
                <a:lnTo>
                  <a:pt x="19646" y="30326"/>
                </a:lnTo>
                <a:close/>
                <a:moveTo>
                  <a:pt x="27147" y="30195"/>
                </a:moveTo>
                <a:lnTo>
                  <a:pt x="35160" y="43304"/>
                </a:lnTo>
                <a:lnTo>
                  <a:pt x="35695" y="42982"/>
                </a:lnTo>
                <a:lnTo>
                  <a:pt x="27682" y="29874"/>
                </a:lnTo>
                <a:lnTo>
                  <a:pt x="27147" y="30195"/>
                </a:lnTo>
                <a:close/>
                <a:moveTo>
                  <a:pt x="21705" y="31052"/>
                </a:moveTo>
                <a:lnTo>
                  <a:pt x="19241" y="46209"/>
                </a:lnTo>
                <a:lnTo>
                  <a:pt x="19860" y="46304"/>
                </a:lnTo>
                <a:lnTo>
                  <a:pt x="22325" y="31148"/>
                </a:lnTo>
                <a:close/>
                <a:moveTo>
                  <a:pt x="20801" y="30814"/>
                </a:moveTo>
                <a:lnTo>
                  <a:pt x="16562" y="45578"/>
                </a:lnTo>
                <a:lnTo>
                  <a:pt x="17169" y="45745"/>
                </a:lnTo>
                <a:lnTo>
                  <a:pt x="21396" y="30981"/>
                </a:lnTo>
                <a:close/>
                <a:moveTo>
                  <a:pt x="17645" y="28850"/>
                </a:moveTo>
                <a:lnTo>
                  <a:pt x="7144" y="40065"/>
                </a:lnTo>
                <a:lnTo>
                  <a:pt x="7597" y="40494"/>
                </a:lnTo>
                <a:lnTo>
                  <a:pt x="18098" y="29278"/>
                </a:lnTo>
                <a:close/>
                <a:moveTo>
                  <a:pt x="18336" y="29481"/>
                </a:moveTo>
                <a:lnTo>
                  <a:pt x="9240" y="41851"/>
                </a:lnTo>
                <a:lnTo>
                  <a:pt x="9740" y="42220"/>
                </a:lnTo>
                <a:lnTo>
                  <a:pt x="18836" y="29850"/>
                </a:lnTo>
                <a:close/>
                <a:moveTo>
                  <a:pt x="19931" y="30469"/>
                </a:moveTo>
                <a:lnTo>
                  <a:pt x="13978" y="44625"/>
                </a:lnTo>
                <a:lnTo>
                  <a:pt x="14562" y="44875"/>
                </a:lnTo>
                <a:lnTo>
                  <a:pt x="20503" y="30707"/>
                </a:lnTo>
                <a:close/>
                <a:moveTo>
                  <a:pt x="26301" y="30612"/>
                </a:moveTo>
                <a:lnTo>
                  <a:pt x="32719" y="44566"/>
                </a:lnTo>
                <a:lnTo>
                  <a:pt x="33278" y="44304"/>
                </a:lnTo>
                <a:lnTo>
                  <a:pt x="26873" y="30350"/>
                </a:lnTo>
                <a:close/>
                <a:moveTo>
                  <a:pt x="25420" y="30909"/>
                </a:moveTo>
                <a:lnTo>
                  <a:pt x="30135" y="45530"/>
                </a:lnTo>
                <a:lnTo>
                  <a:pt x="30730" y="45340"/>
                </a:lnTo>
                <a:lnTo>
                  <a:pt x="26016" y="30719"/>
                </a:lnTo>
                <a:close/>
                <a:moveTo>
                  <a:pt x="29778" y="18741"/>
                </a:moveTo>
                <a:lnTo>
                  <a:pt x="42018" y="9466"/>
                </a:lnTo>
                <a:lnTo>
                  <a:pt x="41648" y="8966"/>
                </a:lnTo>
                <a:lnTo>
                  <a:pt x="29409" y="18253"/>
                </a:lnTo>
                <a:close/>
                <a:moveTo>
                  <a:pt x="24503" y="31112"/>
                </a:moveTo>
                <a:lnTo>
                  <a:pt x="27468" y="46185"/>
                </a:lnTo>
                <a:lnTo>
                  <a:pt x="28075" y="46066"/>
                </a:lnTo>
                <a:lnTo>
                  <a:pt x="25111" y="30993"/>
                </a:lnTo>
                <a:close/>
                <a:moveTo>
                  <a:pt x="22634" y="31183"/>
                </a:moveTo>
                <a:lnTo>
                  <a:pt x="21979" y="46530"/>
                </a:lnTo>
                <a:lnTo>
                  <a:pt x="22598" y="46554"/>
                </a:lnTo>
                <a:lnTo>
                  <a:pt x="23253" y="31207"/>
                </a:lnTo>
                <a:close/>
                <a:moveTo>
                  <a:pt x="15467" y="21968"/>
                </a:moveTo>
                <a:lnTo>
                  <a:pt x="227" y="20015"/>
                </a:lnTo>
                <a:lnTo>
                  <a:pt x="155" y="20634"/>
                </a:lnTo>
                <a:lnTo>
                  <a:pt x="15383" y="22587"/>
                </a:lnTo>
                <a:close/>
                <a:moveTo>
                  <a:pt x="16407" y="19337"/>
                </a:moveTo>
                <a:lnTo>
                  <a:pt x="2798" y="12205"/>
                </a:lnTo>
                <a:lnTo>
                  <a:pt x="2513" y="12764"/>
                </a:lnTo>
                <a:lnTo>
                  <a:pt x="16121" y="19884"/>
                </a:lnTo>
                <a:lnTo>
                  <a:pt x="16407" y="19325"/>
                </a:lnTo>
                <a:close/>
                <a:moveTo>
                  <a:pt x="15990" y="20170"/>
                </a:moveTo>
                <a:lnTo>
                  <a:pt x="1632" y="14705"/>
                </a:lnTo>
                <a:lnTo>
                  <a:pt x="1417" y="15277"/>
                </a:lnTo>
                <a:lnTo>
                  <a:pt x="15764" y="20753"/>
                </a:lnTo>
                <a:lnTo>
                  <a:pt x="15990" y="20170"/>
                </a:lnTo>
                <a:close/>
                <a:moveTo>
                  <a:pt x="15669" y="21051"/>
                </a:moveTo>
                <a:lnTo>
                  <a:pt x="774" y="17312"/>
                </a:lnTo>
                <a:lnTo>
                  <a:pt x="620" y="17920"/>
                </a:lnTo>
                <a:lnTo>
                  <a:pt x="15526" y="21658"/>
                </a:lnTo>
                <a:lnTo>
                  <a:pt x="15669" y="21051"/>
                </a:lnTo>
                <a:close/>
                <a:moveTo>
                  <a:pt x="17526" y="17836"/>
                </a:moveTo>
                <a:lnTo>
                  <a:pt x="5965" y="7716"/>
                </a:lnTo>
                <a:lnTo>
                  <a:pt x="5561" y="8180"/>
                </a:lnTo>
                <a:lnTo>
                  <a:pt x="17110" y="18301"/>
                </a:lnTo>
                <a:close/>
                <a:moveTo>
                  <a:pt x="16919" y="18551"/>
                </a:moveTo>
                <a:lnTo>
                  <a:pt x="4251" y="9871"/>
                </a:lnTo>
                <a:lnTo>
                  <a:pt x="3894" y="10383"/>
                </a:lnTo>
                <a:lnTo>
                  <a:pt x="16574" y="19063"/>
                </a:lnTo>
                <a:close/>
                <a:moveTo>
                  <a:pt x="7930" y="5787"/>
                </a:moveTo>
                <a:lnTo>
                  <a:pt x="7466" y="6204"/>
                </a:lnTo>
                <a:lnTo>
                  <a:pt x="17741" y="17610"/>
                </a:lnTo>
                <a:lnTo>
                  <a:pt x="18205" y="17193"/>
                </a:lnTo>
                <a:close/>
                <a:moveTo>
                  <a:pt x="15359" y="22897"/>
                </a:moveTo>
                <a:lnTo>
                  <a:pt x="0" y="22754"/>
                </a:lnTo>
                <a:lnTo>
                  <a:pt x="0" y="23373"/>
                </a:lnTo>
                <a:lnTo>
                  <a:pt x="15359" y="23516"/>
                </a:lnTo>
                <a:lnTo>
                  <a:pt x="15359" y="22897"/>
                </a:lnTo>
                <a:close/>
                <a:moveTo>
                  <a:pt x="16491" y="27373"/>
                </a:moveTo>
                <a:lnTo>
                  <a:pt x="3668" y="35827"/>
                </a:lnTo>
                <a:lnTo>
                  <a:pt x="4013" y="36339"/>
                </a:lnTo>
                <a:lnTo>
                  <a:pt x="16836" y="27897"/>
                </a:lnTo>
                <a:close/>
                <a:moveTo>
                  <a:pt x="16062" y="26552"/>
                </a:moveTo>
                <a:lnTo>
                  <a:pt x="2322" y="33422"/>
                </a:lnTo>
                <a:lnTo>
                  <a:pt x="2596" y="33981"/>
                </a:lnTo>
                <a:lnTo>
                  <a:pt x="16336" y="27099"/>
                </a:lnTo>
                <a:close/>
                <a:moveTo>
                  <a:pt x="17026" y="28147"/>
                </a:moveTo>
                <a:lnTo>
                  <a:pt x="5275" y="38053"/>
                </a:lnTo>
                <a:lnTo>
                  <a:pt x="5680" y="38529"/>
                </a:lnTo>
                <a:lnTo>
                  <a:pt x="17431" y="28623"/>
                </a:lnTo>
                <a:close/>
                <a:moveTo>
                  <a:pt x="15371" y="23837"/>
                </a:moveTo>
                <a:lnTo>
                  <a:pt x="108" y="25504"/>
                </a:lnTo>
                <a:lnTo>
                  <a:pt x="167" y="26123"/>
                </a:lnTo>
                <a:lnTo>
                  <a:pt x="15443" y="24456"/>
                </a:lnTo>
                <a:close/>
                <a:moveTo>
                  <a:pt x="15729" y="25671"/>
                </a:moveTo>
                <a:lnTo>
                  <a:pt x="1274" y="30874"/>
                </a:lnTo>
                <a:lnTo>
                  <a:pt x="1477" y="31469"/>
                </a:lnTo>
                <a:lnTo>
                  <a:pt x="15931" y="26266"/>
                </a:lnTo>
                <a:close/>
                <a:moveTo>
                  <a:pt x="15490" y="24766"/>
                </a:moveTo>
                <a:lnTo>
                  <a:pt x="524" y="28231"/>
                </a:lnTo>
                <a:lnTo>
                  <a:pt x="667" y="28838"/>
                </a:lnTo>
                <a:lnTo>
                  <a:pt x="15633" y="25373"/>
                </a:lnTo>
                <a:close/>
                <a:moveTo>
                  <a:pt x="21539" y="15550"/>
                </a:moveTo>
                <a:lnTo>
                  <a:pt x="17586" y="715"/>
                </a:lnTo>
                <a:lnTo>
                  <a:pt x="16979" y="870"/>
                </a:lnTo>
                <a:lnTo>
                  <a:pt x="20943" y="15717"/>
                </a:lnTo>
                <a:lnTo>
                  <a:pt x="21539" y="15550"/>
                </a:lnTo>
                <a:close/>
                <a:moveTo>
                  <a:pt x="26147" y="15896"/>
                </a:moveTo>
                <a:lnTo>
                  <a:pt x="31135" y="1370"/>
                </a:lnTo>
                <a:lnTo>
                  <a:pt x="30552" y="1168"/>
                </a:lnTo>
                <a:lnTo>
                  <a:pt x="25563" y="15693"/>
                </a:lnTo>
                <a:close/>
                <a:moveTo>
                  <a:pt x="27004" y="16289"/>
                </a:moveTo>
                <a:lnTo>
                  <a:pt x="33671" y="2454"/>
                </a:lnTo>
                <a:lnTo>
                  <a:pt x="33112" y="2180"/>
                </a:lnTo>
                <a:lnTo>
                  <a:pt x="26432" y="16015"/>
                </a:lnTo>
                <a:close/>
                <a:moveTo>
                  <a:pt x="24337" y="15431"/>
                </a:moveTo>
                <a:lnTo>
                  <a:pt x="25777" y="132"/>
                </a:lnTo>
                <a:lnTo>
                  <a:pt x="25158" y="84"/>
                </a:lnTo>
                <a:lnTo>
                  <a:pt x="23718" y="15372"/>
                </a:lnTo>
                <a:close/>
                <a:moveTo>
                  <a:pt x="18967" y="16634"/>
                </a:moveTo>
                <a:lnTo>
                  <a:pt x="10097" y="4097"/>
                </a:lnTo>
                <a:lnTo>
                  <a:pt x="9585" y="4454"/>
                </a:lnTo>
                <a:lnTo>
                  <a:pt x="18455" y="17003"/>
                </a:lnTo>
                <a:lnTo>
                  <a:pt x="18967" y="16634"/>
                </a:lnTo>
                <a:close/>
                <a:moveTo>
                  <a:pt x="27801" y="16777"/>
                </a:moveTo>
                <a:lnTo>
                  <a:pt x="36053" y="3823"/>
                </a:lnTo>
                <a:lnTo>
                  <a:pt x="35529" y="3477"/>
                </a:lnTo>
                <a:lnTo>
                  <a:pt x="27278" y="16431"/>
                </a:lnTo>
                <a:close/>
                <a:moveTo>
                  <a:pt x="28540" y="17348"/>
                </a:moveTo>
                <a:lnTo>
                  <a:pt x="38267" y="5466"/>
                </a:lnTo>
                <a:lnTo>
                  <a:pt x="37779" y="5073"/>
                </a:lnTo>
                <a:lnTo>
                  <a:pt x="28052" y="16955"/>
                </a:lnTo>
                <a:close/>
                <a:moveTo>
                  <a:pt x="25254" y="15610"/>
                </a:moveTo>
                <a:lnTo>
                  <a:pt x="28492" y="596"/>
                </a:lnTo>
                <a:lnTo>
                  <a:pt x="27885" y="465"/>
                </a:lnTo>
                <a:lnTo>
                  <a:pt x="24646" y="15479"/>
                </a:lnTo>
                <a:close/>
                <a:moveTo>
                  <a:pt x="19777" y="16169"/>
                </a:moveTo>
                <a:lnTo>
                  <a:pt x="12454" y="2668"/>
                </a:lnTo>
                <a:lnTo>
                  <a:pt x="11907" y="2965"/>
                </a:lnTo>
                <a:lnTo>
                  <a:pt x="19229" y="16467"/>
                </a:lnTo>
                <a:close/>
                <a:moveTo>
                  <a:pt x="20646" y="15812"/>
                </a:moveTo>
                <a:lnTo>
                  <a:pt x="14955" y="1537"/>
                </a:lnTo>
                <a:lnTo>
                  <a:pt x="14383" y="1775"/>
                </a:lnTo>
                <a:lnTo>
                  <a:pt x="20062" y="16039"/>
                </a:lnTo>
                <a:lnTo>
                  <a:pt x="20646" y="15812"/>
                </a:lnTo>
                <a:close/>
                <a:moveTo>
                  <a:pt x="22467" y="15396"/>
                </a:moveTo>
                <a:lnTo>
                  <a:pt x="20289" y="191"/>
                </a:lnTo>
                <a:lnTo>
                  <a:pt x="19670" y="287"/>
                </a:lnTo>
                <a:lnTo>
                  <a:pt x="21848" y="15491"/>
                </a:lnTo>
                <a:close/>
                <a:moveTo>
                  <a:pt x="23396" y="15360"/>
                </a:moveTo>
                <a:lnTo>
                  <a:pt x="23027" y="1"/>
                </a:lnTo>
                <a:lnTo>
                  <a:pt x="22408" y="13"/>
                </a:lnTo>
                <a:lnTo>
                  <a:pt x="22777" y="15372"/>
                </a:lnTo>
                <a:lnTo>
                  <a:pt x="23396" y="15360"/>
                </a:lnTo>
                <a:close/>
                <a:moveTo>
                  <a:pt x="29195" y="18015"/>
                </a:moveTo>
                <a:lnTo>
                  <a:pt x="40255" y="7359"/>
                </a:lnTo>
                <a:lnTo>
                  <a:pt x="39827" y="6906"/>
                </a:lnTo>
                <a:lnTo>
                  <a:pt x="28766" y="175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3"/>
          <p:cNvPicPr preferRelativeResize="0"/>
          <p:nvPr/>
        </p:nvPicPr>
        <p:blipFill>
          <a:blip r:embed="rId2">
            <a:alphaModFix/>
          </a:blip>
          <a:stretch>
            <a:fillRect/>
          </a:stretch>
        </p:blipFill>
        <p:spPr>
          <a:xfrm rot="-3494751">
            <a:off x="5820874" y="-1541801"/>
            <a:ext cx="6089251" cy="6089251"/>
          </a:xfrm>
          <a:prstGeom prst="rect">
            <a:avLst/>
          </a:prstGeom>
          <a:noFill/>
          <a:ln>
            <a:noFill/>
          </a:ln>
        </p:spPr>
      </p:pic>
      <p:pic>
        <p:nvPicPr>
          <p:cNvPr id="136" name="Google Shape;136;p3"/>
          <p:cNvPicPr preferRelativeResize="0"/>
          <p:nvPr/>
        </p:nvPicPr>
        <p:blipFill>
          <a:blip r:embed="rId2">
            <a:alphaModFix/>
          </a:blip>
          <a:stretch>
            <a:fillRect/>
          </a:stretch>
        </p:blipFill>
        <p:spPr>
          <a:xfrm flipH="1" rot="-891306">
            <a:off x="-928300" y="3262350"/>
            <a:ext cx="2911499" cy="291149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095" name="Shape 1095"/>
        <p:cNvGrpSpPr/>
        <p:nvPr/>
      </p:nvGrpSpPr>
      <p:grpSpPr>
        <a:xfrm>
          <a:off x="0" y="0"/>
          <a:ext cx="0" cy="0"/>
          <a:chOff x="0" y="0"/>
          <a:chExt cx="0" cy="0"/>
        </a:xfrm>
      </p:grpSpPr>
      <p:grpSp>
        <p:nvGrpSpPr>
          <p:cNvPr id="1096" name="Google Shape;1096;p21"/>
          <p:cNvGrpSpPr/>
          <p:nvPr/>
        </p:nvGrpSpPr>
        <p:grpSpPr>
          <a:xfrm>
            <a:off x="1" y="10"/>
            <a:ext cx="9126294" cy="5143547"/>
            <a:chOff x="239463" y="826725"/>
            <a:chExt cx="7141075" cy="4061550"/>
          </a:xfrm>
        </p:grpSpPr>
        <p:sp>
          <p:nvSpPr>
            <p:cNvPr id="1097" name="Google Shape;1097;p21"/>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1"/>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1"/>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1"/>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1"/>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1"/>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1"/>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1"/>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1"/>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1"/>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1"/>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1"/>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1"/>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1"/>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1"/>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1"/>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1"/>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1"/>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1"/>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1"/>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1"/>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1"/>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1"/>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1"/>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1"/>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1"/>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1"/>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1"/>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1"/>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1"/>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1"/>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1"/>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1"/>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1"/>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1"/>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1"/>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1"/>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1"/>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1"/>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1"/>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 name="Google Shape;1137;p21"/>
          <p:cNvSpPr txBox="1"/>
          <p:nvPr>
            <p:ph type="title"/>
          </p:nvPr>
        </p:nvSpPr>
        <p:spPr>
          <a:xfrm>
            <a:off x="713225" y="1733413"/>
            <a:ext cx="2664900" cy="739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8" name="Google Shape;1138;p21"/>
          <p:cNvSpPr txBox="1"/>
          <p:nvPr>
            <p:ph idx="1" type="subTitle"/>
          </p:nvPr>
        </p:nvSpPr>
        <p:spPr>
          <a:xfrm>
            <a:off x="713225" y="2307588"/>
            <a:ext cx="2664900" cy="1102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39" name="Google Shape;1139;p21"/>
          <p:cNvPicPr preferRelativeResize="0"/>
          <p:nvPr/>
        </p:nvPicPr>
        <p:blipFill>
          <a:blip r:embed="rId2">
            <a:alphaModFix/>
          </a:blip>
          <a:stretch>
            <a:fillRect/>
          </a:stretch>
        </p:blipFill>
        <p:spPr>
          <a:xfrm flipH="1" rot="-7889932">
            <a:off x="7012824" y="3485775"/>
            <a:ext cx="2911499" cy="2911499"/>
          </a:xfrm>
          <a:prstGeom prst="rect">
            <a:avLst/>
          </a:prstGeom>
          <a:noFill/>
          <a:ln>
            <a:noFill/>
          </a:ln>
        </p:spPr>
      </p:pic>
      <p:pic>
        <p:nvPicPr>
          <p:cNvPr id="1140" name="Google Shape;1140;p21"/>
          <p:cNvPicPr preferRelativeResize="0"/>
          <p:nvPr/>
        </p:nvPicPr>
        <p:blipFill rotWithShape="1">
          <a:blip r:embed="rId3">
            <a:alphaModFix/>
          </a:blip>
          <a:srcRect b="0" l="5802" r="0" t="0"/>
          <a:stretch/>
        </p:blipFill>
        <p:spPr>
          <a:xfrm rot="4726684">
            <a:off x="-1249937" y="-1080759"/>
            <a:ext cx="3159774" cy="3354565"/>
          </a:xfrm>
          <a:prstGeom prst="rect">
            <a:avLst/>
          </a:prstGeom>
          <a:noFill/>
          <a:ln>
            <a:noFill/>
          </a:ln>
        </p:spPr>
      </p:pic>
      <p:sp>
        <p:nvSpPr>
          <p:cNvPr id="1141" name="Google Shape;1141;p21"/>
          <p:cNvSpPr/>
          <p:nvPr/>
        </p:nvSpPr>
        <p:spPr>
          <a:xfrm>
            <a:off x="210263" y="4182418"/>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2" name="Google Shape;1142;p21"/>
          <p:cNvGrpSpPr/>
          <p:nvPr/>
        </p:nvGrpSpPr>
        <p:grpSpPr>
          <a:xfrm rot="5400000">
            <a:off x="7171925" y="-274900"/>
            <a:ext cx="614075" cy="1163850"/>
            <a:chOff x="2847975" y="3247850"/>
            <a:chExt cx="614075" cy="1163850"/>
          </a:xfrm>
        </p:grpSpPr>
        <p:sp>
          <p:nvSpPr>
            <p:cNvPr id="1143" name="Google Shape;1143;p21"/>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1"/>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1"/>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1"/>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1"/>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1"/>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1"/>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1"/>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1"/>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1"/>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1"/>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1"/>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1"/>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1"/>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1"/>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1"/>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1"/>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1"/>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1"/>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1"/>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1"/>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1"/>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1"/>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1"/>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1"/>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1"/>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1"/>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1"/>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171" name="Shape 1171"/>
        <p:cNvGrpSpPr/>
        <p:nvPr/>
      </p:nvGrpSpPr>
      <p:grpSpPr>
        <a:xfrm>
          <a:off x="0" y="0"/>
          <a:ext cx="0" cy="0"/>
          <a:chOff x="0" y="0"/>
          <a:chExt cx="0" cy="0"/>
        </a:xfrm>
      </p:grpSpPr>
      <p:grpSp>
        <p:nvGrpSpPr>
          <p:cNvPr id="1172" name="Google Shape;1172;p22"/>
          <p:cNvGrpSpPr/>
          <p:nvPr/>
        </p:nvGrpSpPr>
        <p:grpSpPr>
          <a:xfrm>
            <a:off x="1" y="10"/>
            <a:ext cx="9126294" cy="5143547"/>
            <a:chOff x="239463" y="826725"/>
            <a:chExt cx="7141075" cy="4061550"/>
          </a:xfrm>
        </p:grpSpPr>
        <p:sp>
          <p:nvSpPr>
            <p:cNvPr id="1173" name="Google Shape;1173;p22"/>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2"/>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2"/>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2"/>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2"/>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2"/>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2"/>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2"/>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2"/>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2"/>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2"/>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2"/>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2"/>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2"/>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2"/>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2"/>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2"/>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2"/>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2"/>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2"/>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2"/>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2"/>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2"/>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2"/>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2"/>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2"/>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2"/>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2"/>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2"/>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2"/>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2"/>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2"/>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2"/>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2"/>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2"/>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2"/>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2"/>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2"/>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2"/>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2"/>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4" name="Google Shape;1214;p22"/>
          <p:cNvSpPr txBox="1"/>
          <p:nvPr>
            <p:ph idx="1" type="body"/>
          </p:nvPr>
        </p:nvSpPr>
        <p:spPr>
          <a:xfrm>
            <a:off x="720000" y="1140900"/>
            <a:ext cx="7704000" cy="3467700"/>
          </a:xfrm>
          <a:prstGeom prst="rect">
            <a:avLst/>
          </a:prstGeom>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nSpc>
                <a:spcPct val="115000"/>
              </a:lnSpc>
              <a:spcBef>
                <a:spcPts val="10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215" name="Google Shape;1215;p22"/>
          <p:cNvSpPr/>
          <p:nvPr/>
        </p:nvSpPr>
        <p:spPr>
          <a:xfrm>
            <a:off x="-343587" y="211205"/>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2"/>
          <p:cNvSpPr/>
          <p:nvPr/>
        </p:nvSpPr>
        <p:spPr>
          <a:xfrm>
            <a:off x="8562308" y="2495357"/>
            <a:ext cx="1176233" cy="1176561"/>
          </a:xfrm>
          <a:custGeom>
            <a:rect b="b" l="l" r="r" t="t"/>
            <a:pathLst>
              <a:path extrusionOk="0" h="46555" w="46542">
                <a:moveTo>
                  <a:pt x="30397" y="26766"/>
                </a:moveTo>
                <a:lnTo>
                  <a:pt x="44446" y="32969"/>
                </a:lnTo>
                <a:lnTo>
                  <a:pt x="44696" y="32398"/>
                </a:lnTo>
                <a:lnTo>
                  <a:pt x="30647" y="26195"/>
                </a:lnTo>
                <a:close/>
                <a:moveTo>
                  <a:pt x="37434" y="41768"/>
                </a:moveTo>
                <a:lnTo>
                  <a:pt x="37934" y="41375"/>
                </a:lnTo>
                <a:lnTo>
                  <a:pt x="28421" y="29314"/>
                </a:lnTo>
                <a:lnTo>
                  <a:pt x="27932" y="29695"/>
                </a:lnTo>
                <a:close/>
                <a:moveTo>
                  <a:pt x="31016" y="25004"/>
                </a:moveTo>
                <a:lnTo>
                  <a:pt x="46125" y="27742"/>
                </a:lnTo>
                <a:lnTo>
                  <a:pt x="46244" y="27123"/>
                </a:lnTo>
                <a:lnTo>
                  <a:pt x="31123" y="24385"/>
                </a:lnTo>
                <a:close/>
                <a:moveTo>
                  <a:pt x="29933" y="27588"/>
                </a:moveTo>
                <a:lnTo>
                  <a:pt x="43161" y="35398"/>
                </a:lnTo>
                <a:lnTo>
                  <a:pt x="43470" y="34862"/>
                </a:lnTo>
                <a:lnTo>
                  <a:pt x="30254" y="27052"/>
                </a:lnTo>
                <a:close/>
                <a:moveTo>
                  <a:pt x="39517" y="39970"/>
                </a:moveTo>
                <a:lnTo>
                  <a:pt x="39958" y="39518"/>
                </a:lnTo>
                <a:lnTo>
                  <a:pt x="29099" y="28659"/>
                </a:lnTo>
                <a:lnTo>
                  <a:pt x="28659" y="29100"/>
                </a:lnTo>
                <a:close/>
                <a:moveTo>
                  <a:pt x="29385" y="28338"/>
                </a:moveTo>
                <a:lnTo>
                  <a:pt x="41589" y="37660"/>
                </a:lnTo>
                <a:lnTo>
                  <a:pt x="41970" y="37172"/>
                </a:lnTo>
                <a:lnTo>
                  <a:pt x="29766" y="27838"/>
                </a:lnTo>
                <a:close/>
                <a:moveTo>
                  <a:pt x="30766" y="25897"/>
                </a:moveTo>
                <a:lnTo>
                  <a:pt x="45447" y="30409"/>
                </a:lnTo>
                <a:lnTo>
                  <a:pt x="45625" y="29814"/>
                </a:lnTo>
                <a:lnTo>
                  <a:pt x="30945" y="25302"/>
                </a:lnTo>
                <a:close/>
                <a:moveTo>
                  <a:pt x="31171" y="24075"/>
                </a:moveTo>
                <a:lnTo>
                  <a:pt x="46494" y="25016"/>
                </a:lnTo>
                <a:lnTo>
                  <a:pt x="46530" y="24385"/>
                </a:lnTo>
                <a:lnTo>
                  <a:pt x="31207" y="23456"/>
                </a:lnTo>
                <a:close/>
                <a:moveTo>
                  <a:pt x="30957" y="21289"/>
                </a:moveTo>
                <a:lnTo>
                  <a:pt x="45649" y="16836"/>
                </a:lnTo>
                <a:lnTo>
                  <a:pt x="45470" y="16241"/>
                </a:lnTo>
                <a:lnTo>
                  <a:pt x="30766" y="20694"/>
                </a:lnTo>
                <a:close/>
                <a:moveTo>
                  <a:pt x="30266" y="19539"/>
                </a:moveTo>
                <a:lnTo>
                  <a:pt x="43518" y="11776"/>
                </a:lnTo>
                <a:lnTo>
                  <a:pt x="43208" y="11240"/>
                </a:lnTo>
                <a:lnTo>
                  <a:pt x="29957" y="19003"/>
                </a:lnTo>
                <a:close/>
                <a:moveTo>
                  <a:pt x="30659" y="20396"/>
                </a:moveTo>
                <a:lnTo>
                  <a:pt x="44732" y="14241"/>
                </a:lnTo>
                <a:lnTo>
                  <a:pt x="44482" y="13669"/>
                </a:lnTo>
                <a:lnTo>
                  <a:pt x="30409" y="19825"/>
                </a:lnTo>
                <a:close/>
                <a:moveTo>
                  <a:pt x="31135" y="22206"/>
                </a:moveTo>
                <a:lnTo>
                  <a:pt x="46256" y="19527"/>
                </a:lnTo>
                <a:lnTo>
                  <a:pt x="46149" y="18908"/>
                </a:lnTo>
                <a:lnTo>
                  <a:pt x="31028" y="21587"/>
                </a:lnTo>
                <a:close/>
                <a:moveTo>
                  <a:pt x="31207" y="23135"/>
                </a:moveTo>
                <a:lnTo>
                  <a:pt x="46542" y="22265"/>
                </a:lnTo>
                <a:lnTo>
                  <a:pt x="46506" y="21634"/>
                </a:lnTo>
                <a:lnTo>
                  <a:pt x="31171" y="22516"/>
                </a:lnTo>
                <a:close/>
                <a:moveTo>
                  <a:pt x="23563" y="31207"/>
                </a:moveTo>
                <a:lnTo>
                  <a:pt x="24730" y="46518"/>
                </a:lnTo>
                <a:lnTo>
                  <a:pt x="25349" y="46471"/>
                </a:lnTo>
                <a:lnTo>
                  <a:pt x="24194" y="31159"/>
                </a:lnTo>
                <a:close/>
                <a:moveTo>
                  <a:pt x="19098" y="30016"/>
                </a:moveTo>
                <a:lnTo>
                  <a:pt x="11526" y="43375"/>
                </a:lnTo>
                <a:lnTo>
                  <a:pt x="12073" y="43685"/>
                </a:lnTo>
                <a:lnTo>
                  <a:pt x="19646" y="30326"/>
                </a:lnTo>
                <a:close/>
                <a:moveTo>
                  <a:pt x="27147" y="30195"/>
                </a:moveTo>
                <a:lnTo>
                  <a:pt x="35160" y="43304"/>
                </a:lnTo>
                <a:lnTo>
                  <a:pt x="35695" y="42982"/>
                </a:lnTo>
                <a:lnTo>
                  <a:pt x="27682" y="29874"/>
                </a:lnTo>
                <a:lnTo>
                  <a:pt x="27147" y="30195"/>
                </a:lnTo>
                <a:close/>
                <a:moveTo>
                  <a:pt x="21705" y="31052"/>
                </a:moveTo>
                <a:lnTo>
                  <a:pt x="19241" y="46209"/>
                </a:lnTo>
                <a:lnTo>
                  <a:pt x="19860" y="46304"/>
                </a:lnTo>
                <a:lnTo>
                  <a:pt x="22325" y="31148"/>
                </a:lnTo>
                <a:close/>
                <a:moveTo>
                  <a:pt x="20801" y="30814"/>
                </a:moveTo>
                <a:lnTo>
                  <a:pt x="16562" y="45578"/>
                </a:lnTo>
                <a:lnTo>
                  <a:pt x="17169" y="45745"/>
                </a:lnTo>
                <a:lnTo>
                  <a:pt x="21396" y="30981"/>
                </a:lnTo>
                <a:close/>
                <a:moveTo>
                  <a:pt x="17645" y="28850"/>
                </a:moveTo>
                <a:lnTo>
                  <a:pt x="7144" y="40065"/>
                </a:lnTo>
                <a:lnTo>
                  <a:pt x="7597" y="40494"/>
                </a:lnTo>
                <a:lnTo>
                  <a:pt x="18098" y="29278"/>
                </a:lnTo>
                <a:close/>
                <a:moveTo>
                  <a:pt x="18336" y="29481"/>
                </a:moveTo>
                <a:lnTo>
                  <a:pt x="9240" y="41851"/>
                </a:lnTo>
                <a:lnTo>
                  <a:pt x="9740" y="42220"/>
                </a:lnTo>
                <a:lnTo>
                  <a:pt x="18836" y="29850"/>
                </a:lnTo>
                <a:close/>
                <a:moveTo>
                  <a:pt x="19931" y="30469"/>
                </a:moveTo>
                <a:lnTo>
                  <a:pt x="13978" y="44625"/>
                </a:lnTo>
                <a:lnTo>
                  <a:pt x="14562" y="44875"/>
                </a:lnTo>
                <a:lnTo>
                  <a:pt x="20503" y="30707"/>
                </a:lnTo>
                <a:close/>
                <a:moveTo>
                  <a:pt x="26301" y="30612"/>
                </a:moveTo>
                <a:lnTo>
                  <a:pt x="32719" y="44566"/>
                </a:lnTo>
                <a:lnTo>
                  <a:pt x="33278" y="44304"/>
                </a:lnTo>
                <a:lnTo>
                  <a:pt x="26873" y="30350"/>
                </a:lnTo>
                <a:close/>
                <a:moveTo>
                  <a:pt x="25420" y="30909"/>
                </a:moveTo>
                <a:lnTo>
                  <a:pt x="30135" y="45530"/>
                </a:lnTo>
                <a:lnTo>
                  <a:pt x="30730" y="45340"/>
                </a:lnTo>
                <a:lnTo>
                  <a:pt x="26016" y="30719"/>
                </a:lnTo>
                <a:close/>
                <a:moveTo>
                  <a:pt x="29778" y="18741"/>
                </a:moveTo>
                <a:lnTo>
                  <a:pt x="42018" y="9466"/>
                </a:lnTo>
                <a:lnTo>
                  <a:pt x="41648" y="8966"/>
                </a:lnTo>
                <a:lnTo>
                  <a:pt x="29409" y="18253"/>
                </a:lnTo>
                <a:close/>
                <a:moveTo>
                  <a:pt x="24503" y="31112"/>
                </a:moveTo>
                <a:lnTo>
                  <a:pt x="27468" y="46185"/>
                </a:lnTo>
                <a:lnTo>
                  <a:pt x="28075" y="46066"/>
                </a:lnTo>
                <a:lnTo>
                  <a:pt x="25111" y="30993"/>
                </a:lnTo>
                <a:close/>
                <a:moveTo>
                  <a:pt x="22634" y="31183"/>
                </a:moveTo>
                <a:lnTo>
                  <a:pt x="21979" y="46530"/>
                </a:lnTo>
                <a:lnTo>
                  <a:pt x="22598" y="46554"/>
                </a:lnTo>
                <a:lnTo>
                  <a:pt x="23253" y="31207"/>
                </a:lnTo>
                <a:close/>
                <a:moveTo>
                  <a:pt x="15467" y="21968"/>
                </a:moveTo>
                <a:lnTo>
                  <a:pt x="227" y="20015"/>
                </a:lnTo>
                <a:lnTo>
                  <a:pt x="155" y="20634"/>
                </a:lnTo>
                <a:lnTo>
                  <a:pt x="15383" y="22587"/>
                </a:lnTo>
                <a:close/>
                <a:moveTo>
                  <a:pt x="16407" y="19337"/>
                </a:moveTo>
                <a:lnTo>
                  <a:pt x="2798" y="12205"/>
                </a:lnTo>
                <a:lnTo>
                  <a:pt x="2513" y="12764"/>
                </a:lnTo>
                <a:lnTo>
                  <a:pt x="16121" y="19884"/>
                </a:lnTo>
                <a:lnTo>
                  <a:pt x="16407" y="19325"/>
                </a:lnTo>
                <a:close/>
                <a:moveTo>
                  <a:pt x="15990" y="20170"/>
                </a:moveTo>
                <a:lnTo>
                  <a:pt x="1632" y="14705"/>
                </a:lnTo>
                <a:lnTo>
                  <a:pt x="1417" y="15277"/>
                </a:lnTo>
                <a:lnTo>
                  <a:pt x="15764" y="20753"/>
                </a:lnTo>
                <a:lnTo>
                  <a:pt x="15990" y="20170"/>
                </a:lnTo>
                <a:close/>
                <a:moveTo>
                  <a:pt x="15669" y="21051"/>
                </a:moveTo>
                <a:lnTo>
                  <a:pt x="774" y="17312"/>
                </a:lnTo>
                <a:lnTo>
                  <a:pt x="620" y="17920"/>
                </a:lnTo>
                <a:lnTo>
                  <a:pt x="15526" y="21658"/>
                </a:lnTo>
                <a:lnTo>
                  <a:pt x="15669" y="21051"/>
                </a:lnTo>
                <a:close/>
                <a:moveTo>
                  <a:pt x="17526" y="17836"/>
                </a:moveTo>
                <a:lnTo>
                  <a:pt x="5965" y="7716"/>
                </a:lnTo>
                <a:lnTo>
                  <a:pt x="5561" y="8180"/>
                </a:lnTo>
                <a:lnTo>
                  <a:pt x="17110" y="18301"/>
                </a:lnTo>
                <a:close/>
                <a:moveTo>
                  <a:pt x="16919" y="18551"/>
                </a:moveTo>
                <a:lnTo>
                  <a:pt x="4251" y="9871"/>
                </a:lnTo>
                <a:lnTo>
                  <a:pt x="3894" y="10383"/>
                </a:lnTo>
                <a:lnTo>
                  <a:pt x="16574" y="19063"/>
                </a:lnTo>
                <a:close/>
                <a:moveTo>
                  <a:pt x="7930" y="5787"/>
                </a:moveTo>
                <a:lnTo>
                  <a:pt x="7466" y="6204"/>
                </a:lnTo>
                <a:lnTo>
                  <a:pt x="17741" y="17610"/>
                </a:lnTo>
                <a:lnTo>
                  <a:pt x="18205" y="17193"/>
                </a:lnTo>
                <a:close/>
                <a:moveTo>
                  <a:pt x="15359" y="22897"/>
                </a:moveTo>
                <a:lnTo>
                  <a:pt x="0" y="22754"/>
                </a:lnTo>
                <a:lnTo>
                  <a:pt x="0" y="23373"/>
                </a:lnTo>
                <a:lnTo>
                  <a:pt x="15359" y="23516"/>
                </a:lnTo>
                <a:lnTo>
                  <a:pt x="15359" y="22897"/>
                </a:lnTo>
                <a:close/>
                <a:moveTo>
                  <a:pt x="16491" y="27373"/>
                </a:moveTo>
                <a:lnTo>
                  <a:pt x="3668" y="35827"/>
                </a:lnTo>
                <a:lnTo>
                  <a:pt x="4013" y="36339"/>
                </a:lnTo>
                <a:lnTo>
                  <a:pt x="16836" y="27897"/>
                </a:lnTo>
                <a:close/>
                <a:moveTo>
                  <a:pt x="16062" y="26552"/>
                </a:moveTo>
                <a:lnTo>
                  <a:pt x="2322" y="33422"/>
                </a:lnTo>
                <a:lnTo>
                  <a:pt x="2596" y="33981"/>
                </a:lnTo>
                <a:lnTo>
                  <a:pt x="16336" y="27099"/>
                </a:lnTo>
                <a:close/>
                <a:moveTo>
                  <a:pt x="17026" y="28147"/>
                </a:moveTo>
                <a:lnTo>
                  <a:pt x="5275" y="38053"/>
                </a:lnTo>
                <a:lnTo>
                  <a:pt x="5680" y="38529"/>
                </a:lnTo>
                <a:lnTo>
                  <a:pt x="17431" y="28623"/>
                </a:lnTo>
                <a:close/>
                <a:moveTo>
                  <a:pt x="15371" y="23837"/>
                </a:moveTo>
                <a:lnTo>
                  <a:pt x="108" y="25504"/>
                </a:lnTo>
                <a:lnTo>
                  <a:pt x="167" y="26123"/>
                </a:lnTo>
                <a:lnTo>
                  <a:pt x="15443" y="24456"/>
                </a:lnTo>
                <a:close/>
                <a:moveTo>
                  <a:pt x="15729" y="25671"/>
                </a:moveTo>
                <a:lnTo>
                  <a:pt x="1274" y="30874"/>
                </a:lnTo>
                <a:lnTo>
                  <a:pt x="1477" y="31469"/>
                </a:lnTo>
                <a:lnTo>
                  <a:pt x="15931" y="26266"/>
                </a:lnTo>
                <a:close/>
                <a:moveTo>
                  <a:pt x="15490" y="24766"/>
                </a:moveTo>
                <a:lnTo>
                  <a:pt x="524" y="28231"/>
                </a:lnTo>
                <a:lnTo>
                  <a:pt x="667" y="28838"/>
                </a:lnTo>
                <a:lnTo>
                  <a:pt x="15633" y="25373"/>
                </a:lnTo>
                <a:close/>
                <a:moveTo>
                  <a:pt x="21539" y="15550"/>
                </a:moveTo>
                <a:lnTo>
                  <a:pt x="17586" y="715"/>
                </a:lnTo>
                <a:lnTo>
                  <a:pt x="16979" y="870"/>
                </a:lnTo>
                <a:lnTo>
                  <a:pt x="20943" y="15717"/>
                </a:lnTo>
                <a:lnTo>
                  <a:pt x="21539" y="15550"/>
                </a:lnTo>
                <a:close/>
                <a:moveTo>
                  <a:pt x="26147" y="15896"/>
                </a:moveTo>
                <a:lnTo>
                  <a:pt x="31135" y="1370"/>
                </a:lnTo>
                <a:lnTo>
                  <a:pt x="30552" y="1168"/>
                </a:lnTo>
                <a:lnTo>
                  <a:pt x="25563" y="15693"/>
                </a:lnTo>
                <a:close/>
                <a:moveTo>
                  <a:pt x="27004" y="16289"/>
                </a:moveTo>
                <a:lnTo>
                  <a:pt x="33671" y="2454"/>
                </a:lnTo>
                <a:lnTo>
                  <a:pt x="33112" y="2180"/>
                </a:lnTo>
                <a:lnTo>
                  <a:pt x="26432" y="16015"/>
                </a:lnTo>
                <a:close/>
                <a:moveTo>
                  <a:pt x="24337" y="15431"/>
                </a:moveTo>
                <a:lnTo>
                  <a:pt x="25777" y="132"/>
                </a:lnTo>
                <a:lnTo>
                  <a:pt x="25158" y="84"/>
                </a:lnTo>
                <a:lnTo>
                  <a:pt x="23718" y="15372"/>
                </a:lnTo>
                <a:close/>
                <a:moveTo>
                  <a:pt x="18967" y="16634"/>
                </a:moveTo>
                <a:lnTo>
                  <a:pt x="10097" y="4097"/>
                </a:lnTo>
                <a:lnTo>
                  <a:pt x="9585" y="4454"/>
                </a:lnTo>
                <a:lnTo>
                  <a:pt x="18455" y="17003"/>
                </a:lnTo>
                <a:lnTo>
                  <a:pt x="18967" y="16634"/>
                </a:lnTo>
                <a:close/>
                <a:moveTo>
                  <a:pt x="27801" y="16777"/>
                </a:moveTo>
                <a:lnTo>
                  <a:pt x="36053" y="3823"/>
                </a:lnTo>
                <a:lnTo>
                  <a:pt x="35529" y="3477"/>
                </a:lnTo>
                <a:lnTo>
                  <a:pt x="27278" y="16431"/>
                </a:lnTo>
                <a:close/>
                <a:moveTo>
                  <a:pt x="28540" y="17348"/>
                </a:moveTo>
                <a:lnTo>
                  <a:pt x="38267" y="5466"/>
                </a:lnTo>
                <a:lnTo>
                  <a:pt x="37779" y="5073"/>
                </a:lnTo>
                <a:lnTo>
                  <a:pt x="28052" y="16955"/>
                </a:lnTo>
                <a:close/>
                <a:moveTo>
                  <a:pt x="25254" y="15610"/>
                </a:moveTo>
                <a:lnTo>
                  <a:pt x="28492" y="596"/>
                </a:lnTo>
                <a:lnTo>
                  <a:pt x="27885" y="465"/>
                </a:lnTo>
                <a:lnTo>
                  <a:pt x="24646" y="15479"/>
                </a:lnTo>
                <a:close/>
                <a:moveTo>
                  <a:pt x="19777" y="16169"/>
                </a:moveTo>
                <a:lnTo>
                  <a:pt x="12454" y="2668"/>
                </a:lnTo>
                <a:lnTo>
                  <a:pt x="11907" y="2965"/>
                </a:lnTo>
                <a:lnTo>
                  <a:pt x="19229" y="16467"/>
                </a:lnTo>
                <a:close/>
                <a:moveTo>
                  <a:pt x="20646" y="15812"/>
                </a:moveTo>
                <a:lnTo>
                  <a:pt x="14955" y="1537"/>
                </a:lnTo>
                <a:lnTo>
                  <a:pt x="14383" y="1775"/>
                </a:lnTo>
                <a:lnTo>
                  <a:pt x="20062" y="16039"/>
                </a:lnTo>
                <a:lnTo>
                  <a:pt x="20646" y="15812"/>
                </a:lnTo>
                <a:close/>
                <a:moveTo>
                  <a:pt x="22467" y="15396"/>
                </a:moveTo>
                <a:lnTo>
                  <a:pt x="20289" y="191"/>
                </a:lnTo>
                <a:lnTo>
                  <a:pt x="19670" y="287"/>
                </a:lnTo>
                <a:lnTo>
                  <a:pt x="21848" y="15491"/>
                </a:lnTo>
                <a:close/>
                <a:moveTo>
                  <a:pt x="23396" y="15360"/>
                </a:moveTo>
                <a:lnTo>
                  <a:pt x="23027" y="1"/>
                </a:lnTo>
                <a:lnTo>
                  <a:pt x="22408" y="13"/>
                </a:lnTo>
                <a:lnTo>
                  <a:pt x="22777" y="15372"/>
                </a:lnTo>
                <a:lnTo>
                  <a:pt x="23396" y="15360"/>
                </a:lnTo>
                <a:close/>
                <a:moveTo>
                  <a:pt x="29195" y="18015"/>
                </a:moveTo>
                <a:lnTo>
                  <a:pt x="40255" y="7359"/>
                </a:lnTo>
                <a:lnTo>
                  <a:pt x="39827" y="6906"/>
                </a:lnTo>
                <a:lnTo>
                  <a:pt x="28766" y="175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2"/>
          <p:cNvSpPr/>
          <p:nvPr/>
        </p:nvSpPr>
        <p:spPr>
          <a:xfrm>
            <a:off x="4491259" y="4770173"/>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2"/>
          <p:cNvSpPr/>
          <p:nvPr/>
        </p:nvSpPr>
        <p:spPr>
          <a:xfrm>
            <a:off x="4297491" y="4936103"/>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9" name="Google Shape;1219;p22"/>
          <p:cNvPicPr preferRelativeResize="0"/>
          <p:nvPr/>
        </p:nvPicPr>
        <p:blipFill>
          <a:blip r:embed="rId2">
            <a:alphaModFix/>
          </a:blip>
          <a:stretch>
            <a:fillRect/>
          </a:stretch>
        </p:blipFill>
        <p:spPr>
          <a:xfrm flipH="1" rot="-891306">
            <a:off x="7002875" y="-818913"/>
            <a:ext cx="2911499" cy="2911499"/>
          </a:xfrm>
          <a:prstGeom prst="rect">
            <a:avLst/>
          </a:prstGeom>
          <a:noFill/>
          <a:ln>
            <a:noFill/>
          </a:ln>
        </p:spPr>
      </p:pic>
      <p:pic>
        <p:nvPicPr>
          <p:cNvPr id="1220" name="Google Shape;1220;p22"/>
          <p:cNvPicPr preferRelativeResize="0"/>
          <p:nvPr/>
        </p:nvPicPr>
        <p:blipFill>
          <a:blip r:embed="rId2">
            <a:alphaModFix/>
          </a:blip>
          <a:stretch>
            <a:fillRect/>
          </a:stretch>
        </p:blipFill>
        <p:spPr>
          <a:xfrm flipH="1" rot="-891306">
            <a:off x="-1783950" y="3323025"/>
            <a:ext cx="2911499" cy="29114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221" name="Shape 1221"/>
        <p:cNvGrpSpPr/>
        <p:nvPr/>
      </p:nvGrpSpPr>
      <p:grpSpPr>
        <a:xfrm>
          <a:off x="0" y="0"/>
          <a:ext cx="0" cy="0"/>
          <a:chOff x="0" y="0"/>
          <a:chExt cx="0" cy="0"/>
        </a:xfrm>
      </p:grpSpPr>
      <p:grpSp>
        <p:nvGrpSpPr>
          <p:cNvPr id="1222" name="Google Shape;1222;p23"/>
          <p:cNvGrpSpPr/>
          <p:nvPr/>
        </p:nvGrpSpPr>
        <p:grpSpPr>
          <a:xfrm>
            <a:off x="1" y="10"/>
            <a:ext cx="9126294" cy="5143547"/>
            <a:chOff x="239463" y="826725"/>
            <a:chExt cx="7141075" cy="4061550"/>
          </a:xfrm>
        </p:grpSpPr>
        <p:sp>
          <p:nvSpPr>
            <p:cNvPr id="1223" name="Google Shape;1223;p23"/>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3"/>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3"/>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3"/>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3"/>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3"/>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3"/>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3"/>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3"/>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3"/>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3"/>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3"/>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3"/>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3"/>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3"/>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3"/>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3"/>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3"/>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3"/>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3"/>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3"/>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3"/>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3"/>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3"/>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3"/>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3"/>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3"/>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3"/>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3"/>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3"/>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3"/>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3"/>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3"/>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3"/>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3"/>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3"/>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3"/>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3"/>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3"/>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3"/>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4" name="Google Shape;1264;p23"/>
          <p:cNvSpPr/>
          <p:nvPr/>
        </p:nvSpPr>
        <p:spPr>
          <a:xfrm>
            <a:off x="2681513" y="-335995"/>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3"/>
          <p:cNvSpPr/>
          <p:nvPr/>
        </p:nvSpPr>
        <p:spPr>
          <a:xfrm>
            <a:off x="8527675" y="539507"/>
            <a:ext cx="1176233" cy="1176561"/>
          </a:xfrm>
          <a:custGeom>
            <a:rect b="b" l="l" r="r" t="t"/>
            <a:pathLst>
              <a:path extrusionOk="0" h="46555" w="46542">
                <a:moveTo>
                  <a:pt x="30397" y="26766"/>
                </a:moveTo>
                <a:lnTo>
                  <a:pt x="44446" y="32969"/>
                </a:lnTo>
                <a:lnTo>
                  <a:pt x="44696" y="32398"/>
                </a:lnTo>
                <a:lnTo>
                  <a:pt x="30647" y="26195"/>
                </a:lnTo>
                <a:close/>
                <a:moveTo>
                  <a:pt x="37434" y="41768"/>
                </a:moveTo>
                <a:lnTo>
                  <a:pt x="37934" y="41375"/>
                </a:lnTo>
                <a:lnTo>
                  <a:pt x="28421" y="29314"/>
                </a:lnTo>
                <a:lnTo>
                  <a:pt x="27932" y="29695"/>
                </a:lnTo>
                <a:close/>
                <a:moveTo>
                  <a:pt x="31016" y="25004"/>
                </a:moveTo>
                <a:lnTo>
                  <a:pt x="46125" y="27742"/>
                </a:lnTo>
                <a:lnTo>
                  <a:pt x="46244" y="27123"/>
                </a:lnTo>
                <a:lnTo>
                  <a:pt x="31123" y="24385"/>
                </a:lnTo>
                <a:close/>
                <a:moveTo>
                  <a:pt x="29933" y="27588"/>
                </a:moveTo>
                <a:lnTo>
                  <a:pt x="43161" y="35398"/>
                </a:lnTo>
                <a:lnTo>
                  <a:pt x="43470" y="34862"/>
                </a:lnTo>
                <a:lnTo>
                  <a:pt x="30254" y="27052"/>
                </a:lnTo>
                <a:close/>
                <a:moveTo>
                  <a:pt x="39517" y="39970"/>
                </a:moveTo>
                <a:lnTo>
                  <a:pt x="39958" y="39518"/>
                </a:lnTo>
                <a:lnTo>
                  <a:pt x="29099" y="28659"/>
                </a:lnTo>
                <a:lnTo>
                  <a:pt x="28659" y="29100"/>
                </a:lnTo>
                <a:close/>
                <a:moveTo>
                  <a:pt x="29385" y="28338"/>
                </a:moveTo>
                <a:lnTo>
                  <a:pt x="41589" y="37660"/>
                </a:lnTo>
                <a:lnTo>
                  <a:pt x="41970" y="37172"/>
                </a:lnTo>
                <a:lnTo>
                  <a:pt x="29766" y="27838"/>
                </a:lnTo>
                <a:close/>
                <a:moveTo>
                  <a:pt x="30766" y="25897"/>
                </a:moveTo>
                <a:lnTo>
                  <a:pt x="45447" y="30409"/>
                </a:lnTo>
                <a:lnTo>
                  <a:pt x="45625" y="29814"/>
                </a:lnTo>
                <a:lnTo>
                  <a:pt x="30945" y="25302"/>
                </a:lnTo>
                <a:close/>
                <a:moveTo>
                  <a:pt x="31171" y="24075"/>
                </a:moveTo>
                <a:lnTo>
                  <a:pt x="46494" y="25016"/>
                </a:lnTo>
                <a:lnTo>
                  <a:pt x="46530" y="24385"/>
                </a:lnTo>
                <a:lnTo>
                  <a:pt x="31207" y="23456"/>
                </a:lnTo>
                <a:close/>
                <a:moveTo>
                  <a:pt x="30957" y="21289"/>
                </a:moveTo>
                <a:lnTo>
                  <a:pt x="45649" y="16836"/>
                </a:lnTo>
                <a:lnTo>
                  <a:pt x="45470" y="16241"/>
                </a:lnTo>
                <a:lnTo>
                  <a:pt x="30766" y="20694"/>
                </a:lnTo>
                <a:close/>
                <a:moveTo>
                  <a:pt x="30266" y="19539"/>
                </a:moveTo>
                <a:lnTo>
                  <a:pt x="43518" y="11776"/>
                </a:lnTo>
                <a:lnTo>
                  <a:pt x="43208" y="11240"/>
                </a:lnTo>
                <a:lnTo>
                  <a:pt x="29957" y="19003"/>
                </a:lnTo>
                <a:close/>
                <a:moveTo>
                  <a:pt x="30659" y="20396"/>
                </a:moveTo>
                <a:lnTo>
                  <a:pt x="44732" y="14241"/>
                </a:lnTo>
                <a:lnTo>
                  <a:pt x="44482" y="13669"/>
                </a:lnTo>
                <a:lnTo>
                  <a:pt x="30409" y="19825"/>
                </a:lnTo>
                <a:close/>
                <a:moveTo>
                  <a:pt x="31135" y="22206"/>
                </a:moveTo>
                <a:lnTo>
                  <a:pt x="46256" y="19527"/>
                </a:lnTo>
                <a:lnTo>
                  <a:pt x="46149" y="18908"/>
                </a:lnTo>
                <a:lnTo>
                  <a:pt x="31028" y="21587"/>
                </a:lnTo>
                <a:close/>
                <a:moveTo>
                  <a:pt x="31207" y="23135"/>
                </a:moveTo>
                <a:lnTo>
                  <a:pt x="46542" y="22265"/>
                </a:lnTo>
                <a:lnTo>
                  <a:pt x="46506" y="21634"/>
                </a:lnTo>
                <a:lnTo>
                  <a:pt x="31171" y="22516"/>
                </a:lnTo>
                <a:close/>
                <a:moveTo>
                  <a:pt x="23563" y="31207"/>
                </a:moveTo>
                <a:lnTo>
                  <a:pt x="24730" y="46518"/>
                </a:lnTo>
                <a:lnTo>
                  <a:pt x="25349" y="46471"/>
                </a:lnTo>
                <a:lnTo>
                  <a:pt x="24194" y="31159"/>
                </a:lnTo>
                <a:close/>
                <a:moveTo>
                  <a:pt x="19098" y="30016"/>
                </a:moveTo>
                <a:lnTo>
                  <a:pt x="11526" y="43375"/>
                </a:lnTo>
                <a:lnTo>
                  <a:pt x="12073" y="43685"/>
                </a:lnTo>
                <a:lnTo>
                  <a:pt x="19646" y="30326"/>
                </a:lnTo>
                <a:close/>
                <a:moveTo>
                  <a:pt x="27147" y="30195"/>
                </a:moveTo>
                <a:lnTo>
                  <a:pt x="35160" y="43304"/>
                </a:lnTo>
                <a:lnTo>
                  <a:pt x="35695" y="42982"/>
                </a:lnTo>
                <a:lnTo>
                  <a:pt x="27682" y="29874"/>
                </a:lnTo>
                <a:lnTo>
                  <a:pt x="27147" y="30195"/>
                </a:lnTo>
                <a:close/>
                <a:moveTo>
                  <a:pt x="21705" y="31052"/>
                </a:moveTo>
                <a:lnTo>
                  <a:pt x="19241" y="46209"/>
                </a:lnTo>
                <a:lnTo>
                  <a:pt x="19860" y="46304"/>
                </a:lnTo>
                <a:lnTo>
                  <a:pt x="22325" y="31148"/>
                </a:lnTo>
                <a:close/>
                <a:moveTo>
                  <a:pt x="20801" y="30814"/>
                </a:moveTo>
                <a:lnTo>
                  <a:pt x="16562" y="45578"/>
                </a:lnTo>
                <a:lnTo>
                  <a:pt x="17169" y="45745"/>
                </a:lnTo>
                <a:lnTo>
                  <a:pt x="21396" y="30981"/>
                </a:lnTo>
                <a:close/>
                <a:moveTo>
                  <a:pt x="17645" y="28850"/>
                </a:moveTo>
                <a:lnTo>
                  <a:pt x="7144" y="40065"/>
                </a:lnTo>
                <a:lnTo>
                  <a:pt x="7597" y="40494"/>
                </a:lnTo>
                <a:lnTo>
                  <a:pt x="18098" y="29278"/>
                </a:lnTo>
                <a:close/>
                <a:moveTo>
                  <a:pt x="18336" y="29481"/>
                </a:moveTo>
                <a:lnTo>
                  <a:pt x="9240" y="41851"/>
                </a:lnTo>
                <a:lnTo>
                  <a:pt x="9740" y="42220"/>
                </a:lnTo>
                <a:lnTo>
                  <a:pt x="18836" y="29850"/>
                </a:lnTo>
                <a:close/>
                <a:moveTo>
                  <a:pt x="19931" y="30469"/>
                </a:moveTo>
                <a:lnTo>
                  <a:pt x="13978" y="44625"/>
                </a:lnTo>
                <a:lnTo>
                  <a:pt x="14562" y="44875"/>
                </a:lnTo>
                <a:lnTo>
                  <a:pt x="20503" y="30707"/>
                </a:lnTo>
                <a:close/>
                <a:moveTo>
                  <a:pt x="26301" y="30612"/>
                </a:moveTo>
                <a:lnTo>
                  <a:pt x="32719" y="44566"/>
                </a:lnTo>
                <a:lnTo>
                  <a:pt x="33278" y="44304"/>
                </a:lnTo>
                <a:lnTo>
                  <a:pt x="26873" y="30350"/>
                </a:lnTo>
                <a:close/>
                <a:moveTo>
                  <a:pt x="25420" y="30909"/>
                </a:moveTo>
                <a:lnTo>
                  <a:pt x="30135" y="45530"/>
                </a:lnTo>
                <a:lnTo>
                  <a:pt x="30730" y="45340"/>
                </a:lnTo>
                <a:lnTo>
                  <a:pt x="26016" y="30719"/>
                </a:lnTo>
                <a:close/>
                <a:moveTo>
                  <a:pt x="29778" y="18741"/>
                </a:moveTo>
                <a:lnTo>
                  <a:pt x="42018" y="9466"/>
                </a:lnTo>
                <a:lnTo>
                  <a:pt x="41648" y="8966"/>
                </a:lnTo>
                <a:lnTo>
                  <a:pt x="29409" y="18253"/>
                </a:lnTo>
                <a:close/>
                <a:moveTo>
                  <a:pt x="24503" y="31112"/>
                </a:moveTo>
                <a:lnTo>
                  <a:pt x="27468" y="46185"/>
                </a:lnTo>
                <a:lnTo>
                  <a:pt x="28075" y="46066"/>
                </a:lnTo>
                <a:lnTo>
                  <a:pt x="25111" y="30993"/>
                </a:lnTo>
                <a:close/>
                <a:moveTo>
                  <a:pt x="22634" y="31183"/>
                </a:moveTo>
                <a:lnTo>
                  <a:pt x="21979" y="46530"/>
                </a:lnTo>
                <a:lnTo>
                  <a:pt x="22598" y="46554"/>
                </a:lnTo>
                <a:lnTo>
                  <a:pt x="23253" y="31207"/>
                </a:lnTo>
                <a:close/>
                <a:moveTo>
                  <a:pt x="15467" y="21968"/>
                </a:moveTo>
                <a:lnTo>
                  <a:pt x="227" y="20015"/>
                </a:lnTo>
                <a:lnTo>
                  <a:pt x="155" y="20634"/>
                </a:lnTo>
                <a:lnTo>
                  <a:pt x="15383" y="22587"/>
                </a:lnTo>
                <a:close/>
                <a:moveTo>
                  <a:pt x="16407" y="19337"/>
                </a:moveTo>
                <a:lnTo>
                  <a:pt x="2798" y="12205"/>
                </a:lnTo>
                <a:lnTo>
                  <a:pt x="2513" y="12764"/>
                </a:lnTo>
                <a:lnTo>
                  <a:pt x="16121" y="19884"/>
                </a:lnTo>
                <a:lnTo>
                  <a:pt x="16407" y="19325"/>
                </a:lnTo>
                <a:close/>
                <a:moveTo>
                  <a:pt x="15990" y="20170"/>
                </a:moveTo>
                <a:lnTo>
                  <a:pt x="1632" y="14705"/>
                </a:lnTo>
                <a:lnTo>
                  <a:pt x="1417" y="15277"/>
                </a:lnTo>
                <a:lnTo>
                  <a:pt x="15764" y="20753"/>
                </a:lnTo>
                <a:lnTo>
                  <a:pt x="15990" y="20170"/>
                </a:lnTo>
                <a:close/>
                <a:moveTo>
                  <a:pt x="15669" y="21051"/>
                </a:moveTo>
                <a:lnTo>
                  <a:pt x="774" y="17312"/>
                </a:lnTo>
                <a:lnTo>
                  <a:pt x="620" y="17920"/>
                </a:lnTo>
                <a:lnTo>
                  <a:pt x="15526" y="21658"/>
                </a:lnTo>
                <a:lnTo>
                  <a:pt x="15669" y="21051"/>
                </a:lnTo>
                <a:close/>
                <a:moveTo>
                  <a:pt x="17526" y="17836"/>
                </a:moveTo>
                <a:lnTo>
                  <a:pt x="5965" y="7716"/>
                </a:lnTo>
                <a:lnTo>
                  <a:pt x="5561" y="8180"/>
                </a:lnTo>
                <a:lnTo>
                  <a:pt x="17110" y="18301"/>
                </a:lnTo>
                <a:close/>
                <a:moveTo>
                  <a:pt x="16919" y="18551"/>
                </a:moveTo>
                <a:lnTo>
                  <a:pt x="4251" y="9871"/>
                </a:lnTo>
                <a:lnTo>
                  <a:pt x="3894" y="10383"/>
                </a:lnTo>
                <a:lnTo>
                  <a:pt x="16574" y="19063"/>
                </a:lnTo>
                <a:close/>
                <a:moveTo>
                  <a:pt x="7930" y="5787"/>
                </a:moveTo>
                <a:lnTo>
                  <a:pt x="7466" y="6204"/>
                </a:lnTo>
                <a:lnTo>
                  <a:pt x="17741" y="17610"/>
                </a:lnTo>
                <a:lnTo>
                  <a:pt x="18205" y="17193"/>
                </a:lnTo>
                <a:close/>
                <a:moveTo>
                  <a:pt x="15359" y="22897"/>
                </a:moveTo>
                <a:lnTo>
                  <a:pt x="0" y="22754"/>
                </a:lnTo>
                <a:lnTo>
                  <a:pt x="0" y="23373"/>
                </a:lnTo>
                <a:lnTo>
                  <a:pt x="15359" y="23516"/>
                </a:lnTo>
                <a:lnTo>
                  <a:pt x="15359" y="22897"/>
                </a:lnTo>
                <a:close/>
                <a:moveTo>
                  <a:pt x="16491" y="27373"/>
                </a:moveTo>
                <a:lnTo>
                  <a:pt x="3668" y="35827"/>
                </a:lnTo>
                <a:lnTo>
                  <a:pt x="4013" y="36339"/>
                </a:lnTo>
                <a:lnTo>
                  <a:pt x="16836" y="27897"/>
                </a:lnTo>
                <a:close/>
                <a:moveTo>
                  <a:pt x="16062" y="26552"/>
                </a:moveTo>
                <a:lnTo>
                  <a:pt x="2322" y="33422"/>
                </a:lnTo>
                <a:lnTo>
                  <a:pt x="2596" y="33981"/>
                </a:lnTo>
                <a:lnTo>
                  <a:pt x="16336" y="27099"/>
                </a:lnTo>
                <a:close/>
                <a:moveTo>
                  <a:pt x="17026" y="28147"/>
                </a:moveTo>
                <a:lnTo>
                  <a:pt x="5275" y="38053"/>
                </a:lnTo>
                <a:lnTo>
                  <a:pt x="5680" y="38529"/>
                </a:lnTo>
                <a:lnTo>
                  <a:pt x="17431" y="28623"/>
                </a:lnTo>
                <a:close/>
                <a:moveTo>
                  <a:pt x="15371" y="23837"/>
                </a:moveTo>
                <a:lnTo>
                  <a:pt x="108" y="25504"/>
                </a:lnTo>
                <a:lnTo>
                  <a:pt x="167" y="26123"/>
                </a:lnTo>
                <a:lnTo>
                  <a:pt x="15443" y="24456"/>
                </a:lnTo>
                <a:close/>
                <a:moveTo>
                  <a:pt x="15729" y="25671"/>
                </a:moveTo>
                <a:lnTo>
                  <a:pt x="1274" y="30874"/>
                </a:lnTo>
                <a:lnTo>
                  <a:pt x="1477" y="31469"/>
                </a:lnTo>
                <a:lnTo>
                  <a:pt x="15931" y="26266"/>
                </a:lnTo>
                <a:close/>
                <a:moveTo>
                  <a:pt x="15490" y="24766"/>
                </a:moveTo>
                <a:lnTo>
                  <a:pt x="524" y="28231"/>
                </a:lnTo>
                <a:lnTo>
                  <a:pt x="667" y="28838"/>
                </a:lnTo>
                <a:lnTo>
                  <a:pt x="15633" y="25373"/>
                </a:lnTo>
                <a:close/>
                <a:moveTo>
                  <a:pt x="21539" y="15550"/>
                </a:moveTo>
                <a:lnTo>
                  <a:pt x="17586" y="715"/>
                </a:lnTo>
                <a:lnTo>
                  <a:pt x="16979" y="870"/>
                </a:lnTo>
                <a:lnTo>
                  <a:pt x="20943" y="15717"/>
                </a:lnTo>
                <a:lnTo>
                  <a:pt x="21539" y="15550"/>
                </a:lnTo>
                <a:close/>
                <a:moveTo>
                  <a:pt x="26147" y="15896"/>
                </a:moveTo>
                <a:lnTo>
                  <a:pt x="31135" y="1370"/>
                </a:lnTo>
                <a:lnTo>
                  <a:pt x="30552" y="1168"/>
                </a:lnTo>
                <a:lnTo>
                  <a:pt x="25563" y="15693"/>
                </a:lnTo>
                <a:close/>
                <a:moveTo>
                  <a:pt x="27004" y="16289"/>
                </a:moveTo>
                <a:lnTo>
                  <a:pt x="33671" y="2454"/>
                </a:lnTo>
                <a:lnTo>
                  <a:pt x="33112" y="2180"/>
                </a:lnTo>
                <a:lnTo>
                  <a:pt x="26432" y="16015"/>
                </a:lnTo>
                <a:close/>
                <a:moveTo>
                  <a:pt x="24337" y="15431"/>
                </a:moveTo>
                <a:lnTo>
                  <a:pt x="25777" y="132"/>
                </a:lnTo>
                <a:lnTo>
                  <a:pt x="25158" y="84"/>
                </a:lnTo>
                <a:lnTo>
                  <a:pt x="23718" y="15372"/>
                </a:lnTo>
                <a:close/>
                <a:moveTo>
                  <a:pt x="18967" y="16634"/>
                </a:moveTo>
                <a:lnTo>
                  <a:pt x="10097" y="4097"/>
                </a:lnTo>
                <a:lnTo>
                  <a:pt x="9585" y="4454"/>
                </a:lnTo>
                <a:lnTo>
                  <a:pt x="18455" y="17003"/>
                </a:lnTo>
                <a:lnTo>
                  <a:pt x="18967" y="16634"/>
                </a:lnTo>
                <a:close/>
                <a:moveTo>
                  <a:pt x="27801" y="16777"/>
                </a:moveTo>
                <a:lnTo>
                  <a:pt x="36053" y="3823"/>
                </a:lnTo>
                <a:lnTo>
                  <a:pt x="35529" y="3477"/>
                </a:lnTo>
                <a:lnTo>
                  <a:pt x="27278" y="16431"/>
                </a:lnTo>
                <a:close/>
                <a:moveTo>
                  <a:pt x="28540" y="17348"/>
                </a:moveTo>
                <a:lnTo>
                  <a:pt x="38267" y="5466"/>
                </a:lnTo>
                <a:lnTo>
                  <a:pt x="37779" y="5073"/>
                </a:lnTo>
                <a:lnTo>
                  <a:pt x="28052" y="16955"/>
                </a:lnTo>
                <a:close/>
                <a:moveTo>
                  <a:pt x="25254" y="15610"/>
                </a:moveTo>
                <a:lnTo>
                  <a:pt x="28492" y="596"/>
                </a:lnTo>
                <a:lnTo>
                  <a:pt x="27885" y="465"/>
                </a:lnTo>
                <a:lnTo>
                  <a:pt x="24646" y="15479"/>
                </a:lnTo>
                <a:close/>
                <a:moveTo>
                  <a:pt x="19777" y="16169"/>
                </a:moveTo>
                <a:lnTo>
                  <a:pt x="12454" y="2668"/>
                </a:lnTo>
                <a:lnTo>
                  <a:pt x="11907" y="2965"/>
                </a:lnTo>
                <a:lnTo>
                  <a:pt x="19229" y="16467"/>
                </a:lnTo>
                <a:close/>
                <a:moveTo>
                  <a:pt x="20646" y="15812"/>
                </a:moveTo>
                <a:lnTo>
                  <a:pt x="14955" y="1537"/>
                </a:lnTo>
                <a:lnTo>
                  <a:pt x="14383" y="1775"/>
                </a:lnTo>
                <a:lnTo>
                  <a:pt x="20062" y="16039"/>
                </a:lnTo>
                <a:lnTo>
                  <a:pt x="20646" y="15812"/>
                </a:lnTo>
                <a:close/>
                <a:moveTo>
                  <a:pt x="22467" y="15396"/>
                </a:moveTo>
                <a:lnTo>
                  <a:pt x="20289" y="191"/>
                </a:lnTo>
                <a:lnTo>
                  <a:pt x="19670" y="287"/>
                </a:lnTo>
                <a:lnTo>
                  <a:pt x="21848" y="15491"/>
                </a:lnTo>
                <a:close/>
                <a:moveTo>
                  <a:pt x="23396" y="15360"/>
                </a:moveTo>
                <a:lnTo>
                  <a:pt x="23027" y="1"/>
                </a:lnTo>
                <a:lnTo>
                  <a:pt x="22408" y="13"/>
                </a:lnTo>
                <a:lnTo>
                  <a:pt x="22777" y="15372"/>
                </a:lnTo>
                <a:lnTo>
                  <a:pt x="23396" y="15360"/>
                </a:lnTo>
                <a:close/>
                <a:moveTo>
                  <a:pt x="29195" y="18015"/>
                </a:moveTo>
                <a:lnTo>
                  <a:pt x="40255" y="7359"/>
                </a:lnTo>
                <a:lnTo>
                  <a:pt x="39827" y="6906"/>
                </a:lnTo>
                <a:lnTo>
                  <a:pt x="28766" y="1756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3"/>
          <p:cNvSpPr/>
          <p:nvPr/>
        </p:nvSpPr>
        <p:spPr>
          <a:xfrm>
            <a:off x="-199782" y="4713521"/>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3"/>
          <p:cNvSpPr/>
          <p:nvPr/>
        </p:nvSpPr>
        <p:spPr>
          <a:xfrm>
            <a:off x="-393550" y="4879451"/>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8" name="Google Shape;1268;p23"/>
          <p:cNvPicPr preferRelativeResize="0"/>
          <p:nvPr/>
        </p:nvPicPr>
        <p:blipFill>
          <a:blip r:embed="rId2">
            <a:alphaModFix/>
          </a:blip>
          <a:stretch>
            <a:fillRect/>
          </a:stretch>
        </p:blipFill>
        <p:spPr>
          <a:xfrm flipH="1" rot="-891306">
            <a:off x="-1749100" y="-831350"/>
            <a:ext cx="2911499" cy="2911499"/>
          </a:xfrm>
          <a:prstGeom prst="rect">
            <a:avLst/>
          </a:prstGeom>
          <a:noFill/>
          <a:ln>
            <a:noFill/>
          </a:ln>
        </p:spPr>
      </p:pic>
      <p:pic>
        <p:nvPicPr>
          <p:cNvPr id="1269" name="Google Shape;1269;p23"/>
          <p:cNvPicPr preferRelativeResize="0"/>
          <p:nvPr/>
        </p:nvPicPr>
        <p:blipFill>
          <a:blip r:embed="rId2">
            <a:alphaModFix/>
          </a:blip>
          <a:stretch>
            <a:fillRect/>
          </a:stretch>
        </p:blipFill>
        <p:spPr>
          <a:xfrm rot="891306">
            <a:off x="7900025" y="3152825"/>
            <a:ext cx="2911499" cy="2911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270" name="Shape 1270"/>
        <p:cNvGrpSpPr/>
        <p:nvPr/>
      </p:nvGrpSpPr>
      <p:grpSpPr>
        <a:xfrm>
          <a:off x="0" y="0"/>
          <a:ext cx="0" cy="0"/>
          <a:chOff x="0" y="0"/>
          <a:chExt cx="0" cy="0"/>
        </a:xfrm>
      </p:grpSpPr>
      <p:grpSp>
        <p:nvGrpSpPr>
          <p:cNvPr id="1271" name="Google Shape;1271;p24"/>
          <p:cNvGrpSpPr/>
          <p:nvPr/>
        </p:nvGrpSpPr>
        <p:grpSpPr>
          <a:xfrm>
            <a:off x="1" y="10"/>
            <a:ext cx="9126294" cy="5143547"/>
            <a:chOff x="239463" y="826725"/>
            <a:chExt cx="7141075" cy="4061550"/>
          </a:xfrm>
        </p:grpSpPr>
        <p:sp>
          <p:nvSpPr>
            <p:cNvPr id="1272" name="Google Shape;1272;p24"/>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4"/>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4"/>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4"/>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4"/>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4"/>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4"/>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4"/>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4"/>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4"/>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4"/>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4"/>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4"/>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4"/>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4"/>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4"/>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4"/>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4"/>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4"/>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4"/>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4"/>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4"/>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4"/>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4"/>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4"/>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4"/>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4"/>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13" name="Google Shape;1313;p24"/>
          <p:cNvPicPr preferRelativeResize="0"/>
          <p:nvPr/>
        </p:nvPicPr>
        <p:blipFill>
          <a:blip r:embed="rId2">
            <a:alphaModFix/>
          </a:blip>
          <a:stretch>
            <a:fillRect/>
          </a:stretch>
        </p:blipFill>
        <p:spPr>
          <a:xfrm flipH="1" rot="-891306">
            <a:off x="7723950" y="4127475"/>
            <a:ext cx="2911499" cy="2911499"/>
          </a:xfrm>
          <a:prstGeom prst="rect">
            <a:avLst/>
          </a:prstGeom>
          <a:noFill/>
          <a:ln>
            <a:noFill/>
          </a:ln>
        </p:spPr>
      </p:pic>
      <p:pic>
        <p:nvPicPr>
          <p:cNvPr id="1314" name="Google Shape;1314;p24"/>
          <p:cNvPicPr preferRelativeResize="0"/>
          <p:nvPr/>
        </p:nvPicPr>
        <p:blipFill>
          <a:blip r:embed="rId2">
            <a:alphaModFix/>
          </a:blip>
          <a:stretch>
            <a:fillRect/>
          </a:stretch>
        </p:blipFill>
        <p:spPr>
          <a:xfrm flipH="1" rot="-891306">
            <a:off x="-1694400" y="-1426425"/>
            <a:ext cx="2911499" cy="2911499"/>
          </a:xfrm>
          <a:prstGeom prst="rect">
            <a:avLst/>
          </a:prstGeom>
          <a:noFill/>
          <a:ln>
            <a:noFill/>
          </a:ln>
        </p:spPr>
      </p:pic>
      <p:grpSp>
        <p:nvGrpSpPr>
          <p:cNvPr id="1315" name="Google Shape;1315;p24"/>
          <p:cNvGrpSpPr/>
          <p:nvPr/>
        </p:nvGrpSpPr>
        <p:grpSpPr>
          <a:xfrm rot="10800000">
            <a:off x="8529925" y="149450"/>
            <a:ext cx="614075" cy="1163850"/>
            <a:chOff x="2847975" y="3247850"/>
            <a:chExt cx="614075" cy="1163850"/>
          </a:xfrm>
        </p:grpSpPr>
        <p:sp>
          <p:nvSpPr>
            <p:cNvPr id="1316" name="Google Shape;1316;p24"/>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4"/>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4"/>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4"/>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4"/>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4"/>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4"/>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4"/>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4"/>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4"/>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4"/>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4"/>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4"/>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4"/>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4"/>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4"/>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4"/>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4"/>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4"/>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4"/>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4"/>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4"/>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4"/>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4"/>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4"/>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4"/>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4"/>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4"/>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4" name="Google Shape;1344;p24"/>
          <p:cNvSpPr/>
          <p:nvPr/>
        </p:nvSpPr>
        <p:spPr>
          <a:xfrm>
            <a:off x="-508057" y="4687671"/>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4"/>
          <p:cNvSpPr/>
          <p:nvPr/>
        </p:nvSpPr>
        <p:spPr>
          <a:xfrm>
            <a:off x="-701825" y="4853601"/>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
    <p:spTree>
      <p:nvGrpSpPr>
        <p:cNvPr id="1346" name="Shape 1346"/>
        <p:cNvGrpSpPr/>
        <p:nvPr/>
      </p:nvGrpSpPr>
      <p:grpSpPr>
        <a:xfrm>
          <a:off x="0" y="0"/>
          <a:ext cx="0" cy="0"/>
          <a:chOff x="0" y="0"/>
          <a:chExt cx="0" cy="0"/>
        </a:xfrm>
      </p:grpSpPr>
      <p:grpSp>
        <p:nvGrpSpPr>
          <p:cNvPr id="1347" name="Google Shape;1347;p25"/>
          <p:cNvGrpSpPr/>
          <p:nvPr/>
        </p:nvGrpSpPr>
        <p:grpSpPr>
          <a:xfrm>
            <a:off x="1" y="10"/>
            <a:ext cx="9126294" cy="5143547"/>
            <a:chOff x="239463" y="826725"/>
            <a:chExt cx="7141075" cy="4061550"/>
          </a:xfrm>
        </p:grpSpPr>
        <p:sp>
          <p:nvSpPr>
            <p:cNvPr id="1348" name="Google Shape;1348;p25"/>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5"/>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5"/>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5"/>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5"/>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5"/>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5"/>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5"/>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5"/>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5"/>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5"/>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5"/>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5"/>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5"/>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5"/>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5"/>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5"/>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5"/>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5"/>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5"/>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5"/>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5"/>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5"/>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5"/>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5"/>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5"/>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5"/>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5"/>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5"/>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5"/>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5"/>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5"/>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5"/>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5"/>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5"/>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5"/>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5"/>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5"/>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5"/>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5"/>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88" name="Google Shape;1388;p25"/>
          <p:cNvPicPr preferRelativeResize="0"/>
          <p:nvPr/>
        </p:nvPicPr>
        <p:blipFill>
          <a:blip r:embed="rId2">
            <a:alphaModFix/>
          </a:blip>
          <a:stretch>
            <a:fillRect/>
          </a:stretch>
        </p:blipFill>
        <p:spPr>
          <a:xfrm flipH="1" rot="-3183584">
            <a:off x="3275657" y="4224732"/>
            <a:ext cx="2592685" cy="2592685"/>
          </a:xfrm>
          <a:prstGeom prst="rect">
            <a:avLst/>
          </a:prstGeom>
          <a:noFill/>
          <a:ln>
            <a:noFill/>
          </a:ln>
        </p:spPr>
      </p:pic>
      <p:pic>
        <p:nvPicPr>
          <p:cNvPr id="1389" name="Google Shape;1389;p25"/>
          <p:cNvPicPr preferRelativeResize="0"/>
          <p:nvPr/>
        </p:nvPicPr>
        <p:blipFill>
          <a:blip r:embed="rId2">
            <a:alphaModFix/>
          </a:blip>
          <a:stretch>
            <a:fillRect/>
          </a:stretch>
        </p:blipFill>
        <p:spPr>
          <a:xfrm flipH="1" rot="7872586">
            <a:off x="4771200" y="-1450486"/>
            <a:ext cx="2324651" cy="2324649"/>
          </a:xfrm>
          <a:prstGeom prst="rect">
            <a:avLst/>
          </a:prstGeom>
          <a:noFill/>
          <a:ln>
            <a:noFill/>
          </a:ln>
        </p:spPr>
      </p:pic>
      <p:sp>
        <p:nvSpPr>
          <p:cNvPr id="1390" name="Google Shape;139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1" name="Google Shape;1391;p25"/>
          <p:cNvSpPr/>
          <p:nvPr/>
        </p:nvSpPr>
        <p:spPr>
          <a:xfrm>
            <a:off x="222813" y="-344141"/>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25"/>
          <p:cNvGrpSpPr/>
          <p:nvPr/>
        </p:nvGrpSpPr>
        <p:grpSpPr>
          <a:xfrm rot="10800000">
            <a:off x="8529925" y="217325"/>
            <a:ext cx="614075" cy="1163850"/>
            <a:chOff x="2847975" y="3247850"/>
            <a:chExt cx="614075" cy="1163850"/>
          </a:xfrm>
        </p:grpSpPr>
        <p:sp>
          <p:nvSpPr>
            <p:cNvPr id="1393" name="Google Shape;1393;p25"/>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5"/>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5"/>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5"/>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5"/>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5"/>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5"/>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5"/>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5"/>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5"/>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5"/>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5"/>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5"/>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5"/>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5"/>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5"/>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5"/>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5"/>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5"/>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5"/>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5"/>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5"/>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5"/>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5"/>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5"/>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5"/>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5"/>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5"/>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25"/>
          <p:cNvSpPr/>
          <p:nvPr/>
        </p:nvSpPr>
        <p:spPr>
          <a:xfrm>
            <a:off x="304168" y="4751271"/>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5"/>
          <p:cNvSpPr/>
          <p:nvPr/>
        </p:nvSpPr>
        <p:spPr>
          <a:xfrm>
            <a:off x="110400" y="4917201"/>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5"/>
          <p:cNvSpPr/>
          <p:nvPr/>
        </p:nvSpPr>
        <p:spPr>
          <a:xfrm rot="2700000">
            <a:off x="8682518" y="3227747"/>
            <a:ext cx="308864" cy="308864"/>
          </a:xfrm>
          <a:prstGeom prst="plus">
            <a:avLst>
              <a:gd fmla="val 3671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5"/>
          <p:cNvSpPr/>
          <p:nvPr/>
        </p:nvSpPr>
        <p:spPr>
          <a:xfrm rot="2700000">
            <a:off x="204580" y="1544747"/>
            <a:ext cx="308864" cy="308864"/>
          </a:xfrm>
          <a:prstGeom prst="plus">
            <a:avLst>
              <a:gd fmla="val 36715"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5"/>
          <p:cNvSpPr/>
          <p:nvPr/>
        </p:nvSpPr>
        <p:spPr>
          <a:xfrm>
            <a:off x="7162763" y="4795409"/>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3">
    <p:spTree>
      <p:nvGrpSpPr>
        <p:cNvPr id="1426" name="Shape 1426"/>
        <p:cNvGrpSpPr/>
        <p:nvPr/>
      </p:nvGrpSpPr>
      <p:grpSpPr>
        <a:xfrm>
          <a:off x="0" y="0"/>
          <a:ext cx="0" cy="0"/>
          <a:chOff x="0" y="0"/>
          <a:chExt cx="0" cy="0"/>
        </a:xfrm>
      </p:grpSpPr>
      <p:grpSp>
        <p:nvGrpSpPr>
          <p:cNvPr id="1427" name="Google Shape;1427;p26"/>
          <p:cNvGrpSpPr/>
          <p:nvPr/>
        </p:nvGrpSpPr>
        <p:grpSpPr>
          <a:xfrm>
            <a:off x="1" y="10"/>
            <a:ext cx="9126294" cy="5143547"/>
            <a:chOff x="239463" y="826725"/>
            <a:chExt cx="7141075" cy="4061550"/>
          </a:xfrm>
        </p:grpSpPr>
        <p:sp>
          <p:nvSpPr>
            <p:cNvPr id="1428" name="Google Shape;1428;p26"/>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6"/>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6"/>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6"/>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6"/>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6"/>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6"/>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6"/>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6"/>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6"/>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6"/>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6"/>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6"/>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6"/>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6"/>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6"/>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6"/>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6"/>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6"/>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6"/>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6"/>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6"/>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6"/>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6"/>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6"/>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6"/>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6"/>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6"/>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6"/>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6"/>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6"/>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6"/>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6"/>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6"/>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6"/>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6"/>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6"/>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6"/>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6"/>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6"/>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69" name="Google Shape;1469;p26"/>
          <p:cNvGrpSpPr/>
          <p:nvPr/>
        </p:nvGrpSpPr>
        <p:grpSpPr>
          <a:xfrm rot="10800000">
            <a:off x="8512225" y="1180075"/>
            <a:ext cx="614075" cy="1163850"/>
            <a:chOff x="2847975" y="3247850"/>
            <a:chExt cx="614075" cy="1163850"/>
          </a:xfrm>
        </p:grpSpPr>
        <p:sp>
          <p:nvSpPr>
            <p:cNvPr id="1470" name="Google Shape;1470;p26"/>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6"/>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6"/>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6"/>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6"/>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6"/>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6"/>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6"/>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6"/>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6"/>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6"/>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6"/>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6"/>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6"/>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6"/>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6"/>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6"/>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6"/>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6"/>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6"/>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6"/>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6"/>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6"/>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6"/>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6"/>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6"/>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6"/>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6"/>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26"/>
          <p:cNvSpPr/>
          <p:nvPr/>
        </p:nvSpPr>
        <p:spPr>
          <a:xfrm>
            <a:off x="-345057" y="137246"/>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6"/>
          <p:cNvSpPr/>
          <p:nvPr/>
        </p:nvSpPr>
        <p:spPr>
          <a:xfrm>
            <a:off x="-538825" y="303176"/>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6"/>
          <p:cNvSpPr/>
          <p:nvPr/>
        </p:nvSpPr>
        <p:spPr>
          <a:xfrm>
            <a:off x="3583513" y="4799355"/>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501" name="Shape 1501"/>
        <p:cNvGrpSpPr/>
        <p:nvPr/>
      </p:nvGrpSpPr>
      <p:grpSpPr>
        <a:xfrm>
          <a:off x="0" y="0"/>
          <a:ext cx="0" cy="0"/>
          <a:chOff x="0" y="0"/>
          <a:chExt cx="0" cy="0"/>
        </a:xfrm>
      </p:grpSpPr>
      <p:grpSp>
        <p:nvGrpSpPr>
          <p:cNvPr id="1502" name="Google Shape;1502;p27"/>
          <p:cNvGrpSpPr/>
          <p:nvPr/>
        </p:nvGrpSpPr>
        <p:grpSpPr>
          <a:xfrm>
            <a:off x="1" y="10"/>
            <a:ext cx="9126294" cy="5143547"/>
            <a:chOff x="239463" y="826725"/>
            <a:chExt cx="7141075" cy="4061550"/>
          </a:xfrm>
        </p:grpSpPr>
        <p:sp>
          <p:nvSpPr>
            <p:cNvPr id="1503" name="Google Shape;1503;p27"/>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7"/>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7"/>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7"/>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7"/>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7"/>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7"/>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7"/>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7"/>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7"/>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7"/>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7"/>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7"/>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7"/>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7"/>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7"/>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7"/>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7"/>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7"/>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7"/>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7"/>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7"/>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7"/>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7"/>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7"/>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7"/>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7"/>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7"/>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7"/>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7"/>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7"/>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7"/>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7"/>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7"/>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7"/>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7"/>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7"/>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7"/>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7"/>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7"/>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3" name="Google Shape;1543;p27"/>
          <p:cNvSpPr txBox="1"/>
          <p:nvPr>
            <p:ph type="title"/>
          </p:nvPr>
        </p:nvSpPr>
        <p:spPr>
          <a:xfrm>
            <a:off x="2347875" y="540000"/>
            <a:ext cx="4448100" cy="1058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sz="6000"/>
            </a:lvl1pPr>
            <a:lvl2pPr lvl="1" rtl="0">
              <a:lnSpc>
                <a:spcPct val="115000"/>
              </a:lnSpc>
              <a:spcBef>
                <a:spcPts val="0"/>
              </a:spcBef>
              <a:spcAft>
                <a:spcPts val="0"/>
              </a:spcAft>
              <a:buSzPts val="2800"/>
              <a:buNone/>
              <a:defRPr/>
            </a:lvl2pPr>
            <a:lvl3pPr lvl="2" rtl="0">
              <a:lnSpc>
                <a:spcPct val="115000"/>
              </a:lnSpc>
              <a:spcBef>
                <a:spcPts val="0"/>
              </a:spcBef>
              <a:spcAft>
                <a:spcPts val="0"/>
              </a:spcAft>
              <a:buSzPts val="2800"/>
              <a:buNone/>
              <a:defRPr/>
            </a:lvl3pPr>
            <a:lvl4pPr lvl="3" rtl="0">
              <a:lnSpc>
                <a:spcPct val="115000"/>
              </a:lnSpc>
              <a:spcBef>
                <a:spcPts val="0"/>
              </a:spcBef>
              <a:spcAft>
                <a:spcPts val="0"/>
              </a:spcAft>
              <a:buSzPts val="2800"/>
              <a:buNone/>
              <a:defRPr/>
            </a:lvl4pPr>
            <a:lvl5pPr lvl="4" rtl="0">
              <a:lnSpc>
                <a:spcPct val="115000"/>
              </a:lnSpc>
              <a:spcBef>
                <a:spcPts val="0"/>
              </a:spcBef>
              <a:spcAft>
                <a:spcPts val="0"/>
              </a:spcAft>
              <a:buSzPts val="2800"/>
              <a:buNone/>
              <a:defRPr/>
            </a:lvl5pPr>
            <a:lvl6pPr lvl="5" rtl="0">
              <a:lnSpc>
                <a:spcPct val="115000"/>
              </a:lnSpc>
              <a:spcBef>
                <a:spcPts val="0"/>
              </a:spcBef>
              <a:spcAft>
                <a:spcPts val="0"/>
              </a:spcAft>
              <a:buSzPts val="2800"/>
              <a:buNone/>
              <a:defRPr/>
            </a:lvl6pPr>
            <a:lvl7pPr lvl="6" rtl="0">
              <a:lnSpc>
                <a:spcPct val="115000"/>
              </a:lnSpc>
              <a:spcBef>
                <a:spcPts val="0"/>
              </a:spcBef>
              <a:spcAft>
                <a:spcPts val="0"/>
              </a:spcAft>
              <a:buSzPts val="2800"/>
              <a:buNone/>
              <a:defRPr/>
            </a:lvl7pPr>
            <a:lvl8pPr lvl="7" rtl="0">
              <a:lnSpc>
                <a:spcPct val="115000"/>
              </a:lnSpc>
              <a:spcBef>
                <a:spcPts val="0"/>
              </a:spcBef>
              <a:spcAft>
                <a:spcPts val="0"/>
              </a:spcAft>
              <a:buSzPts val="2800"/>
              <a:buNone/>
              <a:defRPr/>
            </a:lvl8pPr>
            <a:lvl9pPr lvl="8" rtl="0">
              <a:lnSpc>
                <a:spcPct val="115000"/>
              </a:lnSpc>
              <a:spcBef>
                <a:spcPts val="0"/>
              </a:spcBef>
              <a:spcAft>
                <a:spcPts val="0"/>
              </a:spcAft>
              <a:buSzPts val="2800"/>
              <a:buNone/>
              <a:defRPr/>
            </a:lvl9pPr>
          </a:lstStyle>
          <a:p/>
        </p:txBody>
      </p:sp>
      <p:sp>
        <p:nvSpPr>
          <p:cNvPr id="1544" name="Google Shape;1544;p27"/>
          <p:cNvSpPr txBox="1"/>
          <p:nvPr>
            <p:ph idx="1" type="subTitle"/>
          </p:nvPr>
        </p:nvSpPr>
        <p:spPr>
          <a:xfrm>
            <a:off x="2347875" y="1623925"/>
            <a:ext cx="4448100" cy="11118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45" name="Google Shape;1545;p27"/>
          <p:cNvSpPr txBox="1"/>
          <p:nvPr/>
        </p:nvSpPr>
        <p:spPr>
          <a:xfrm>
            <a:off x="2099100" y="3764350"/>
            <a:ext cx="4945800" cy="55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dk2"/>
                </a:solidFill>
                <a:latin typeface="Barlow"/>
                <a:ea typeface="Barlow"/>
                <a:cs typeface="Barlow"/>
                <a:sym typeface="Barlow"/>
              </a:rPr>
              <a:t>CREDITS: This presentation template was created by </a:t>
            </a:r>
            <a:r>
              <a:rPr b="1" lang="en" sz="1000">
                <a:solidFill>
                  <a:schemeClr val="dk2"/>
                </a:solidFill>
                <a:uFill>
                  <a:noFill/>
                </a:uFill>
                <a:latin typeface="Barlow"/>
                <a:ea typeface="Barlow"/>
                <a:cs typeface="Barlow"/>
                <a:sym typeface="Barlow"/>
                <a:hlinkClick r:id="rId2">
                  <a:extLst>
                    <a:ext uri="{A12FA001-AC4F-418D-AE19-62706E023703}">
                      <ahyp:hlinkClr val="tx"/>
                    </a:ext>
                  </a:extLst>
                </a:hlinkClick>
              </a:rPr>
              <a:t>Slidesgo</a:t>
            </a:r>
            <a:r>
              <a:rPr lang="en" sz="1000">
                <a:solidFill>
                  <a:schemeClr val="dk2"/>
                </a:solidFill>
                <a:latin typeface="Barlow"/>
                <a:ea typeface="Barlow"/>
                <a:cs typeface="Barlow"/>
                <a:sym typeface="Barlow"/>
              </a:rPr>
              <a:t>, and includes icons by </a:t>
            </a:r>
            <a:r>
              <a:rPr b="1" lang="en" sz="1000">
                <a:solidFill>
                  <a:schemeClr val="dk2"/>
                </a:solidFill>
                <a:uFill>
                  <a:noFill/>
                </a:uFill>
                <a:latin typeface="Barlow"/>
                <a:ea typeface="Barlow"/>
                <a:cs typeface="Barlow"/>
                <a:sym typeface="Barlow"/>
                <a:hlinkClick r:id="rId3">
                  <a:extLst>
                    <a:ext uri="{A12FA001-AC4F-418D-AE19-62706E023703}">
                      <ahyp:hlinkClr val="tx"/>
                    </a:ext>
                  </a:extLst>
                </a:hlinkClick>
              </a:rPr>
              <a:t>Flaticon</a:t>
            </a:r>
            <a:r>
              <a:rPr lang="en" sz="1000">
                <a:solidFill>
                  <a:schemeClr val="dk2"/>
                </a:solidFill>
                <a:latin typeface="Barlow"/>
                <a:ea typeface="Barlow"/>
                <a:cs typeface="Barlow"/>
                <a:sym typeface="Barlow"/>
              </a:rPr>
              <a:t>, and infographics &amp; images by </a:t>
            </a:r>
            <a:r>
              <a:rPr b="1" lang="en" sz="1000">
                <a:solidFill>
                  <a:schemeClr val="dk2"/>
                </a:solidFill>
                <a:uFill>
                  <a:noFill/>
                </a:uFill>
                <a:latin typeface="Barlow"/>
                <a:ea typeface="Barlow"/>
                <a:cs typeface="Barlow"/>
                <a:sym typeface="Barlow"/>
                <a:hlinkClick r:id="rId4">
                  <a:extLst>
                    <a:ext uri="{A12FA001-AC4F-418D-AE19-62706E023703}">
                      <ahyp:hlinkClr val="tx"/>
                    </a:ext>
                  </a:extLst>
                </a:hlinkClick>
              </a:rPr>
              <a:t>Freepik</a:t>
            </a:r>
            <a:r>
              <a:rPr b="1" lang="en" sz="1000">
                <a:solidFill>
                  <a:schemeClr val="dk2"/>
                </a:solidFill>
                <a:latin typeface="Barlow"/>
                <a:ea typeface="Barlow"/>
                <a:cs typeface="Barlow"/>
                <a:sym typeface="Barlow"/>
              </a:rPr>
              <a:t> </a:t>
            </a:r>
            <a:endParaRPr b="1" sz="1000">
              <a:solidFill>
                <a:schemeClr val="dk2"/>
              </a:solidFill>
              <a:latin typeface="Barlow"/>
              <a:ea typeface="Barlow"/>
              <a:cs typeface="Barlow"/>
              <a:sym typeface="Barlow"/>
            </a:endParaRPr>
          </a:p>
        </p:txBody>
      </p:sp>
      <p:pic>
        <p:nvPicPr>
          <p:cNvPr id="1546" name="Google Shape;1546;p27"/>
          <p:cNvPicPr preferRelativeResize="0"/>
          <p:nvPr/>
        </p:nvPicPr>
        <p:blipFill rotWithShape="1">
          <a:blip r:embed="rId5">
            <a:alphaModFix/>
          </a:blip>
          <a:srcRect b="0" l="5802" r="0" t="0"/>
          <a:stretch/>
        </p:blipFill>
        <p:spPr>
          <a:xfrm rot="-1647296">
            <a:off x="-477226" y="3538257"/>
            <a:ext cx="2555004" cy="2712537"/>
          </a:xfrm>
          <a:prstGeom prst="rect">
            <a:avLst/>
          </a:prstGeom>
          <a:noFill/>
          <a:ln>
            <a:noFill/>
          </a:ln>
        </p:spPr>
      </p:pic>
      <p:pic>
        <p:nvPicPr>
          <p:cNvPr id="1547" name="Google Shape;1547;p27"/>
          <p:cNvPicPr preferRelativeResize="0"/>
          <p:nvPr/>
        </p:nvPicPr>
        <p:blipFill>
          <a:blip r:embed="rId6">
            <a:alphaModFix/>
          </a:blip>
          <a:stretch>
            <a:fillRect/>
          </a:stretch>
        </p:blipFill>
        <p:spPr>
          <a:xfrm flipH="1" rot="-891306">
            <a:off x="-1014950" y="-992800"/>
            <a:ext cx="2911499" cy="2911499"/>
          </a:xfrm>
          <a:prstGeom prst="rect">
            <a:avLst/>
          </a:prstGeom>
          <a:noFill/>
          <a:ln>
            <a:noFill/>
          </a:ln>
        </p:spPr>
      </p:pic>
      <p:pic>
        <p:nvPicPr>
          <p:cNvPr id="1548" name="Google Shape;1548;p27"/>
          <p:cNvPicPr preferRelativeResize="0"/>
          <p:nvPr/>
        </p:nvPicPr>
        <p:blipFill rotWithShape="1">
          <a:blip r:embed="rId5">
            <a:alphaModFix/>
          </a:blip>
          <a:srcRect b="0" l="5802" r="0" t="0"/>
          <a:stretch/>
        </p:blipFill>
        <p:spPr>
          <a:xfrm flipH="1" rot="-3613893">
            <a:off x="7456824" y="-594619"/>
            <a:ext cx="2555003" cy="2712535"/>
          </a:xfrm>
          <a:prstGeom prst="rect">
            <a:avLst/>
          </a:prstGeom>
          <a:noFill/>
          <a:ln>
            <a:noFill/>
          </a:ln>
        </p:spPr>
      </p:pic>
      <p:pic>
        <p:nvPicPr>
          <p:cNvPr id="1549" name="Google Shape;1549;p27"/>
          <p:cNvPicPr preferRelativeResize="0"/>
          <p:nvPr/>
        </p:nvPicPr>
        <p:blipFill>
          <a:blip r:embed="rId6">
            <a:alphaModFix/>
          </a:blip>
          <a:stretch>
            <a:fillRect/>
          </a:stretch>
        </p:blipFill>
        <p:spPr>
          <a:xfrm flipH="1" rot="9252569">
            <a:off x="7536250" y="2882900"/>
            <a:ext cx="2911499" cy="2911499"/>
          </a:xfrm>
          <a:prstGeom prst="rect">
            <a:avLst/>
          </a:prstGeom>
          <a:noFill/>
          <a:ln>
            <a:noFill/>
          </a:ln>
        </p:spPr>
      </p:pic>
      <p:sp>
        <p:nvSpPr>
          <p:cNvPr id="1550" name="Google Shape;1550;p27"/>
          <p:cNvSpPr/>
          <p:nvPr/>
        </p:nvSpPr>
        <p:spPr>
          <a:xfrm>
            <a:off x="-344472" y="1660305"/>
            <a:ext cx="686100" cy="6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7"/>
          <p:cNvSpPr/>
          <p:nvPr/>
        </p:nvSpPr>
        <p:spPr>
          <a:xfrm>
            <a:off x="8805147" y="2581755"/>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52" name="Shape 1552"/>
        <p:cNvGrpSpPr/>
        <p:nvPr/>
      </p:nvGrpSpPr>
      <p:grpSpPr>
        <a:xfrm>
          <a:off x="0" y="0"/>
          <a:ext cx="0" cy="0"/>
          <a:chOff x="0" y="0"/>
          <a:chExt cx="0" cy="0"/>
        </a:xfrm>
      </p:grpSpPr>
      <p:grpSp>
        <p:nvGrpSpPr>
          <p:cNvPr id="1553" name="Google Shape;1553;p28"/>
          <p:cNvGrpSpPr/>
          <p:nvPr/>
        </p:nvGrpSpPr>
        <p:grpSpPr>
          <a:xfrm>
            <a:off x="1" y="10"/>
            <a:ext cx="9126294" cy="5143547"/>
            <a:chOff x="239463" y="826725"/>
            <a:chExt cx="7141075" cy="4061550"/>
          </a:xfrm>
        </p:grpSpPr>
        <p:sp>
          <p:nvSpPr>
            <p:cNvPr id="1554" name="Google Shape;1554;p28"/>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8"/>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8"/>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8"/>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8"/>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8"/>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8"/>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8"/>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8"/>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8"/>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8"/>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8"/>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8"/>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8"/>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8"/>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8"/>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8"/>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8"/>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8"/>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8"/>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8"/>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8"/>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8"/>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8"/>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8"/>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8"/>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8"/>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8"/>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8"/>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8"/>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8"/>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8"/>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8"/>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8"/>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8"/>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8"/>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8"/>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8"/>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8"/>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8"/>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94" name="Google Shape;1594;p28"/>
          <p:cNvPicPr preferRelativeResize="0"/>
          <p:nvPr/>
        </p:nvPicPr>
        <p:blipFill>
          <a:blip r:embed="rId2">
            <a:alphaModFix/>
          </a:blip>
          <a:stretch>
            <a:fillRect/>
          </a:stretch>
        </p:blipFill>
        <p:spPr>
          <a:xfrm flipH="1" rot="-891306">
            <a:off x="-1803500" y="-1272800"/>
            <a:ext cx="2911499" cy="2911499"/>
          </a:xfrm>
          <a:prstGeom prst="rect">
            <a:avLst/>
          </a:prstGeom>
          <a:noFill/>
          <a:ln>
            <a:noFill/>
          </a:ln>
        </p:spPr>
      </p:pic>
      <p:pic>
        <p:nvPicPr>
          <p:cNvPr id="1595" name="Google Shape;1595;p28"/>
          <p:cNvPicPr preferRelativeResize="0"/>
          <p:nvPr/>
        </p:nvPicPr>
        <p:blipFill rotWithShape="1">
          <a:blip r:embed="rId3">
            <a:alphaModFix/>
          </a:blip>
          <a:srcRect b="0" l="5802" r="0" t="0"/>
          <a:stretch/>
        </p:blipFill>
        <p:spPr>
          <a:xfrm flipH="1" rot="-9152704">
            <a:off x="-1596885" y="3485725"/>
            <a:ext cx="2555004" cy="2712537"/>
          </a:xfrm>
          <a:prstGeom prst="rect">
            <a:avLst/>
          </a:prstGeom>
          <a:noFill/>
          <a:ln>
            <a:noFill/>
          </a:ln>
        </p:spPr>
      </p:pic>
      <p:pic>
        <p:nvPicPr>
          <p:cNvPr id="1596" name="Google Shape;1596;p28"/>
          <p:cNvPicPr preferRelativeResize="0"/>
          <p:nvPr/>
        </p:nvPicPr>
        <p:blipFill>
          <a:blip r:embed="rId2">
            <a:alphaModFix/>
          </a:blip>
          <a:stretch>
            <a:fillRect/>
          </a:stretch>
        </p:blipFill>
        <p:spPr>
          <a:xfrm rot="891306">
            <a:off x="8022802" y="-1272800"/>
            <a:ext cx="2911499" cy="2911499"/>
          </a:xfrm>
          <a:prstGeom prst="rect">
            <a:avLst/>
          </a:prstGeom>
          <a:noFill/>
          <a:ln>
            <a:noFill/>
          </a:ln>
        </p:spPr>
      </p:pic>
      <p:pic>
        <p:nvPicPr>
          <p:cNvPr id="1597" name="Google Shape;1597;p28"/>
          <p:cNvPicPr preferRelativeResize="0"/>
          <p:nvPr/>
        </p:nvPicPr>
        <p:blipFill rotWithShape="1">
          <a:blip r:embed="rId3">
            <a:alphaModFix/>
          </a:blip>
          <a:srcRect b="0" l="5802" r="0" t="0"/>
          <a:stretch/>
        </p:blipFill>
        <p:spPr>
          <a:xfrm rot="9152704">
            <a:off x="8198667" y="3667475"/>
            <a:ext cx="2555004" cy="2712537"/>
          </a:xfrm>
          <a:prstGeom prst="rect">
            <a:avLst/>
          </a:prstGeom>
          <a:noFill/>
          <a:ln>
            <a:noFill/>
          </a:ln>
        </p:spPr>
      </p:pic>
      <p:sp>
        <p:nvSpPr>
          <p:cNvPr id="1598" name="Google Shape;1598;p28"/>
          <p:cNvSpPr/>
          <p:nvPr/>
        </p:nvSpPr>
        <p:spPr>
          <a:xfrm>
            <a:off x="1808888" y="-354345"/>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8"/>
          <p:cNvSpPr/>
          <p:nvPr/>
        </p:nvSpPr>
        <p:spPr>
          <a:xfrm>
            <a:off x="6094818" y="4718333"/>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8"/>
          <p:cNvSpPr/>
          <p:nvPr/>
        </p:nvSpPr>
        <p:spPr>
          <a:xfrm>
            <a:off x="5901050" y="4884264"/>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01" name="Shape 1601"/>
        <p:cNvGrpSpPr/>
        <p:nvPr/>
      </p:nvGrpSpPr>
      <p:grpSpPr>
        <a:xfrm>
          <a:off x="0" y="0"/>
          <a:ext cx="0" cy="0"/>
          <a:chOff x="0" y="0"/>
          <a:chExt cx="0" cy="0"/>
        </a:xfrm>
      </p:grpSpPr>
      <p:grpSp>
        <p:nvGrpSpPr>
          <p:cNvPr id="1602" name="Google Shape;1602;p29"/>
          <p:cNvGrpSpPr/>
          <p:nvPr/>
        </p:nvGrpSpPr>
        <p:grpSpPr>
          <a:xfrm>
            <a:off x="1" y="10"/>
            <a:ext cx="9126294" cy="5143547"/>
            <a:chOff x="239463" y="826725"/>
            <a:chExt cx="7141075" cy="4061550"/>
          </a:xfrm>
        </p:grpSpPr>
        <p:sp>
          <p:nvSpPr>
            <p:cNvPr id="1603" name="Google Shape;1603;p29"/>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9"/>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9"/>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9"/>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9"/>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9"/>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9"/>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9"/>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9"/>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9"/>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9"/>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9"/>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9"/>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9"/>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9"/>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9"/>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9"/>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9"/>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9"/>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9"/>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9"/>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9"/>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9"/>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9"/>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9"/>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9"/>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9"/>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9"/>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9"/>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9"/>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9"/>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9"/>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9"/>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9"/>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9"/>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9"/>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9"/>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9"/>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9"/>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9"/>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3" name="Google Shape;1643;p29"/>
          <p:cNvPicPr preferRelativeResize="0"/>
          <p:nvPr/>
        </p:nvPicPr>
        <p:blipFill>
          <a:blip r:embed="rId2">
            <a:alphaModFix/>
          </a:blip>
          <a:stretch>
            <a:fillRect/>
          </a:stretch>
        </p:blipFill>
        <p:spPr>
          <a:xfrm flipH="1" rot="3298904">
            <a:off x="-2021497" y="-2703747"/>
            <a:ext cx="4885494" cy="4885494"/>
          </a:xfrm>
          <a:prstGeom prst="rect">
            <a:avLst/>
          </a:prstGeom>
          <a:noFill/>
          <a:ln>
            <a:noFill/>
          </a:ln>
        </p:spPr>
      </p:pic>
      <p:pic>
        <p:nvPicPr>
          <p:cNvPr id="1644" name="Google Shape;1644;p29"/>
          <p:cNvPicPr preferRelativeResize="0"/>
          <p:nvPr/>
        </p:nvPicPr>
        <p:blipFill rotWithShape="1">
          <a:blip r:embed="rId3">
            <a:alphaModFix/>
          </a:blip>
          <a:srcRect b="0" l="5802" r="0" t="0"/>
          <a:stretch/>
        </p:blipFill>
        <p:spPr>
          <a:xfrm rot="-9098208">
            <a:off x="7122372" y="2312787"/>
            <a:ext cx="3907305" cy="4148226"/>
          </a:xfrm>
          <a:prstGeom prst="rect">
            <a:avLst/>
          </a:prstGeom>
          <a:noFill/>
          <a:ln>
            <a:noFill/>
          </a:ln>
        </p:spPr>
      </p:pic>
      <p:sp>
        <p:nvSpPr>
          <p:cNvPr id="1645" name="Google Shape;1645;p29"/>
          <p:cNvSpPr/>
          <p:nvPr/>
        </p:nvSpPr>
        <p:spPr>
          <a:xfrm>
            <a:off x="683918" y="4747846"/>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9"/>
          <p:cNvSpPr/>
          <p:nvPr/>
        </p:nvSpPr>
        <p:spPr>
          <a:xfrm>
            <a:off x="490150" y="4913776"/>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 name="Google Shape;1647;p29"/>
          <p:cNvGrpSpPr/>
          <p:nvPr/>
        </p:nvGrpSpPr>
        <p:grpSpPr>
          <a:xfrm rot="5400000">
            <a:off x="7541800" y="-274900"/>
            <a:ext cx="614075" cy="1163850"/>
            <a:chOff x="2847975" y="3247850"/>
            <a:chExt cx="614075" cy="1163850"/>
          </a:xfrm>
        </p:grpSpPr>
        <p:sp>
          <p:nvSpPr>
            <p:cNvPr id="1648" name="Google Shape;1648;p29"/>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9"/>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9"/>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9"/>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9"/>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9"/>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9"/>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9"/>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9"/>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9"/>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9"/>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9"/>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9"/>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9"/>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9"/>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9"/>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9"/>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9"/>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9"/>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9"/>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9"/>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9"/>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9"/>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9"/>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9"/>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9"/>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9"/>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9"/>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grpSp>
        <p:nvGrpSpPr>
          <p:cNvPr id="138" name="Google Shape;138;p4"/>
          <p:cNvGrpSpPr/>
          <p:nvPr/>
        </p:nvGrpSpPr>
        <p:grpSpPr>
          <a:xfrm>
            <a:off x="1" y="10"/>
            <a:ext cx="9126294" cy="5143547"/>
            <a:chOff x="239463" y="826725"/>
            <a:chExt cx="7141075" cy="4061550"/>
          </a:xfrm>
        </p:grpSpPr>
        <p:sp>
          <p:nvSpPr>
            <p:cNvPr id="139" name="Google Shape;139;p4"/>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4"/>
          <p:cNvSpPr txBox="1"/>
          <p:nvPr>
            <p:ph idx="1" type="body"/>
          </p:nvPr>
        </p:nvSpPr>
        <p:spPr>
          <a:xfrm>
            <a:off x="720000" y="1145650"/>
            <a:ext cx="7704000" cy="1489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nSpc>
                <a:spcPct val="115000"/>
              </a:lnSpc>
              <a:spcBef>
                <a:spcPts val="10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pic>
        <p:nvPicPr>
          <p:cNvPr id="181" name="Google Shape;181;p4"/>
          <p:cNvPicPr preferRelativeResize="0"/>
          <p:nvPr/>
        </p:nvPicPr>
        <p:blipFill>
          <a:blip r:embed="rId2">
            <a:alphaModFix/>
          </a:blip>
          <a:stretch>
            <a:fillRect/>
          </a:stretch>
        </p:blipFill>
        <p:spPr>
          <a:xfrm flipH="1" rot="-891306">
            <a:off x="7258900" y="-601250"/>
            <a:ext cx="2911499" cy="2911499"/>
          </a:xfrm>
          <a:prstGeom prst="rect">
            <a:avLst/>
          </a:prstGeom>
          <a:noFill/>
          <a:ln>
            <a:noFill/>
          </a:ln>
        </p:spPr>
      </p:pic>
      <p:pic>
        <p:nvPicPr>
          <p:cNvPr id="182" name="Google Shape;182;p4"/>
          <p:cNvPicPr preferRelativeResize="0"/>
          <p:nvPr/>
        </p:nvPicPr>
        <p:blipFill rotWithShape="1">
          <a:blip r:embed="rId3">
            <a:alphaModFix/>
          </a:blip>
          <a:srcRect b="0" l="5802" r="0" t="0"/>
          <a:stretch/>
        </p:blipFill>
        <p:spPr>
          <a:xfrm rot="-1647296">
            <a:off x="-1563201" y="3557707"/>
            <a:ext cx="2555004" cy="2712537"/>
          </a:xfrm>
          <a:prstGeom prst="rect">
            <a:avLst/>
          </a:prstGeom>
          <a:noFill/>
          <a:ln>
            <a:noFill/>
          </a:ln>
        </p:spPr>
      </p:pic>
      <p:grpSp>
        <p:nvGrpSpPr>
          <p:cNvPr id="183" name="Google Shape;183;p4"/>
          <p:cNvGrpSpPr/>
          <p:nvPr/>
        </p:nvGrpSpPr>
        <p:grpSpPr>
          <a:xfrm rot="-5400000">
            <a:off x="8128787" y="4254532"/>
            <a:ext cx="614075" cy="1163850"/>
            <a:chOff x="2847975" y="3247850"/>
            <a:chExt cx="614075" cy="1163850"/>
          </a:xfrm>
        </p:grpSpPr>
        <p:sp>
          <p:nvSpPr>
            <p:cNvPr id="184" name="Google Shape;184;p4"/>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4"/>
          <p:cNvSpPr/>
          <p:nvPr/>
        </p:nvSpPr>
        <p:spPr>
          <a:xfrm>
            <a:off x="-88307" y="236021"/>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282075" y="401951"/>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4" name="Shape 214"/>
        <p:cNvGrpSpPr/>
        <p:nvPr/>
      </p:nvGrpSpPr>
      <p:grpSpPr>
        <a:xfrm>
          <a:off x="0" y="0"/>
          <a:ext cx="0" cy="0"/>
          <a:chOff x="0" y="0"/>
          <a:chExt cx="0" cy="0"/>
        </a:xfrm>
      </p:grpSpPr>
      <p:grpSp>
        <p:nvGrpSpPr>
          <p:cNvPr id="215" name="Google Shape;215;p5"/>
          <p:cNvGrpSpPr/>
          <p:nvPr/>
        </p:nvGrpSpPr>
        <p:grpSpPr>
          <a:xfrm>
            <a:off x="1" y="10"/>
            <a:ext cx="9126294" cy="5143547"/>
            <a:chOff x="239463" y="826725"/>
            <a:chExt cx="7141075" cy="4061550"/>
          </a:xfrm>
        </p:grpSpPr>
        <p:sp>
          <p:nvSpPr>
            <p:cNvPr id="216" name="Google Shape;216;p5"/>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7" name="Google Shape;257;p5"/>
          <p:cNvSpPr txBox="1"/>
          <p:nvPr>
            <p:ph idx="1" type="subTitle"/>
          </p:nvPr>
        </p:nvSpPr>
        <p:spPr>
          <a:xfrm>
            <a:off x="4936774" y="3600920"/>
            <a:ext cx="2742600" cy="703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8" name="Google Shape;258;p5"/>
          <p:cNvSpPr txBox="1"/>
          <p:nvPr>
            <p:ph idx="2" type="subTitle"/>
          </p:nvPr>
        </p:nvSpPr>
        <p:spPr>
          <a:xfrm>
            <a:off x="1464625" y="3600920"/>
            <a:ext cx="2742600" cy="703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9" name="Google Shape;259;p5"/>
          <p:cNvSpPr txBox="1"/>
          <p:nvPr>
            <p:ph idx="3" type="subTitle"/>
          </p:nvPr>
        </p:nvSpPr>
        <p:spPr>
          <a:xfrm>
            <a:off x="4936774" y="3202075"/>
            <a:ext cx="2742600" cy="531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sp>
        <p:nvSpPr>
          <p:cNvPr id="260" name="Google Shape;260;p5"/>
          <p:cNvSpPr txBox="1"/>
          <p:nvPr>
            <p:ph idx="4" type="subTitle"/>
          </p:nvPr>
        </p:nvSpPr>
        <p:spPr>
          <a:xfrm>
            <a:off x="1464625" y="3202075"/>
            <a:ext cx="2742600" cy="531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200"/>
              <a:buFont typeface="DM Sans Medium"/>
              <a:buNone/>
              <a:defRPr sz="2200">
                <a:latin typeface="Exo Medium"/>
                <a:ea typeface="Exo Medium"/>
                <a:cs typeface="Exo Medium"/>
                <a:sym typeface="Exo Medium"/>
              </a:defRPr>
            </a:lvl1pPr>
            <a:lvl2pPr lvl="1"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rtl="0" algn="ctr">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p:txBody>
      </p:sp>
      <p:pic>
        <p:nvPicPr>
          <p:cNvPr id="261" name="Google Shape;261;p5"/>
          <p:cNvPicPr preferRelativeResize="0"/>
          <p:nvPr/>
        </p:nvPicPr>
        <p:blipFill>
          <a:blip r:embed="rId2">
            <a:alphaModFix/>
          </a:blip>
          <a:stretch>
            <a:fillRect/>
          </a:stretch>
        </p:blipFill>
        <p:spPr>
          <a:xfrm flipH="1" rot="3403204">
            <a:off x="-1965987" y="-1214711"/>
            <a:ext cx="3624772" cy="3624772"/>
          </a:xfrm>
          <a:prstGeom prst="rect">
            <a:avLst/>
          </a:prstGeom>
          <a:noFill/>
          <a:ln>
            <a:noFill/>
          </a:ln>
        </p:spPr>
      </p:pic>
      <p:pic>
        <p:nvPicPr>
          <p:cNvPr id="262" name="Google Shape;262;p5"/>
          <p:cNvPicPr preferRelativeResize="0"/>
          <p:nvPr/>
        </p:nvPicPr>
        <p:blipFill>
          <a:blip r:embed="rId2">
            <a:alphaModFix/>
          </a:blip>
          <a:stretch>
            <a:fillRect/>
          </a:stretch>
        </p:blipFill>
        <p:spPr>
          <a:xfrm flipH="1" rot="4577267">
            <a:off x="5972686" y="1843361"/>
            <a:ext cx="4505428" cy="4505428"/>
          </a:xfrm>
          <a:prstGeom prst="rect">
            <a:avLst/>
          </a:prstGeom>
          <a:noFill/>
          <a:ln>
            <a:noFill/>
          </a:ln>
        </p:spPr>
      </p:pic>
      <p:sp>
        <p:nvSpPr>
          <p:cNvPr id="263" name="Google Shape;263;p5"/>
          <p:cNvSpPr/>
          <p:nvPr/>
        </p:nvSpPr>
        <p:spPr>
          <a:xfrm>
            <a:off x="7757188" y="-345867"/>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5"/>
          <p:cNvGrpSpPr/>
          <p:nvPr/>
        </p:nvGrpSpPr>
        <p:grpSpPr>
          <a:xfrm rot="-5400000">
            <a:off x="1180775" y="4254538"/>
            <a:ext cx="614075" cy="1163850"/>
            <a:chOff x="2847975" y="3247850"/>
            <a:chExt cx="614075" cy="1163850"/>
          </a:xfrm>
        </p:grpSpPr>
        <p:sp>
          <p:nvSpPr>
            <p:cNvPr id="265" name="Google Shape;265;p5"/>
            <p:cNvSpPr/>
            <p:nvPr/>
          </p:nvSpPr>
          <p:spPr>
            <a:xfrm>
              <a:off x="3058400" y="3902700"/>
              <a:ext cx="357525" cy="169375"/>
            </a:xfrm>
            <a:custGeom>
              <a:rect b="b" l="l" r="r" t="t"/>
              <a:pathLst>
                <a:path extrusionOk="0" h="6775" w="14301">
                  <a:moveTo>
                    <a:pt x="1" y="572"/>
                  </a:moveTo>
                  <a:lnTo>
                    <a:pt x="251" y="0"/>
                  </a:lnTo>
                  <a:lnTo>
                    <a:pt x="14300" y="6215"/>
                  </a:lnTo>
                  <a:lnTo>
                    <a:pt x="14050" y="677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2996800" y="3980675"/>
              <a:ext cx="249750" cy="311375"/>
            </a:xfrm>
            <a:custGeom>
              <a:rect b="b" l="l" r="r" t="t"/>
              <a:pathLst>
                <a:path extrusionOk="0" h="12455" w="9990">
                  <a:moveTo>
                    <a:pt x="0" y="394"/>
                  </a:moveTo>
                  <a:lnTo>
                    <a:pt x="488" y="1"/>
                  </a:lnTo>
                  <a:lnTo>
                    <a:pt x="9989" y="12074"/>
                  </a:lnTo>
                  <a:lnTo>
                    <a:pt x="9501" y="124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3073575" y="3857150"/>
              <a:ext cx="380750" cy="83675"/>
            </a:xfrm>
            <a:custGeom>
              <a:rect b="b" l="l" r="r" t="t"/>
              <a:pathLst>
                <a:path extrusionOk="0" h="3347" w="15230">
                  <a:moveTo>
                    <a:pt x="1" y="608"/>
                  </a:moveTo>
                  <a:lnTo>
                    <a:pt x="120" y="1"/>
                  </a:lnTo>
                  <a:lnTo>
                    <a:pt x="15229" y="2739"/>
                  </a:lnTo>
                  <a:lnTo>
                    <a:pt x="15122" y="33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046800" y="3923525"/>
              <a:ext cx="338450" cy="208975"/>
            </a:xfrm>
            <a:custGeom>
              <a:rect b="b" l="l" r="r" t="t"/>
              <a:pathLst>
                <a:path extrusionOk="0" h="8359" w="13538">
                  <a:moveTo>
                    <a:pt x="0" y="536"/>
                  </a:moveTo>
                  <a:lnTo>
                    <a:pt x="322" y="1"/>
                  </a:lnTo>
                  <a:lnTo>
                    <a:pt x="13538" y="7823"/>
                  </a:lnTo>
                  <a:lnTo>
                    <a:pt x="13216" y="8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3014950" y="3964300"/>
              <a:ext cx="282500" cy="282500"/>
            </a:xfrm>
            <a:custGeom>
              <a:rect b="b" l="l" r="r" t="t"/>
              <a:pathLst>
                <a:path extrusionOk="0" h="11300" w="11300">
                  <a:moveTo>
                    <a:pt x="0" y="441"/>
                  </a:moveTo>
                  <a:lnTo>
                    <a:pt x="441" y="1"/>
                  </a:lnTo>
                  <a:lnTo>
                    <a:pt x="11299" y="10859"/>
                  </a:lnTo>
                  <a:lnTo>
                    <a:pt x="10859" y="1130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3033100" y="3943775"/>
              <a:ext cx="314650" cy="245575"/>
            </a:xfrm>
            <a:custGeom>
              <a:rect b="b" l="l" r="r" t="t"/>
              <a:pathLst>
                <a:path extrusionOk="0" h="9823" w="12586">
                  <a:moveTo>
                    <a:pt x="1" y="500"/>
                  </a:moveTo>
                  <a:lnTo>
                    <a:pt x="370" y="0"/>
                  </a:lnTo>
                  <a:lnTo>
                    <a:pt x="12586" y="9323"/>
                  </a:lnTo>
                  <a:lnTo>
                    <a:pt x="12205" y="982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3067325" y="3880375"/>
              <a:ext cx="371800" cy="127425"/>
            </a:xfrm>
            <a:custGeom>
              <a:rect b="b" l="l" r="r" t="t"/>
              <a:pathLst>
                <a:path extrusionOk="0" h="5097" w="14872">
                  <a:moveTo>
                    <a:pt x="1" y="596"/>
                  </a:moveTo>
                  <a:lnTo>
                    <a:pt x="191" y="0"/>
                  </a:lnTo>
                  <a:lnTo>
                    <a:pt x="14872" y="4501"/>
                  </a:lnTo>
                  <a:lnTo>
                    <a:pt x="14693" y="50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077750" y="3834225"/>
              <a:ext cx="384300" cy="39025"/>
            </a:xfrm>
            <a:custGeom>
              <a:rect b="b" l="l" r="r" t="t"/>
              <a:pathLst>
                <a:path extrusionOk="0" h="1561" w="15372">
                  <a:moveTo>
                    <a:pt x="1" y="620"/>
                  </a:moveTo>
                  <a:lnTo>
                    <a:pt x="36" y="1"/>
                  </a:lnTo>
                  <a:lnTo>
                    <a:pt x="15372" y="929"/>
                  </a:lnTo>
                  <a:lnTo>
                    <a:pt x="15324" y="15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067325" y="3653850"/>
              <a:ext cx="372400" cy="126225"/>
            </a:xfrm>
            <a:custGeom>
              <a:rect b="b" l="l" r="r" t="t"/>
              <a:pathLst>
                <a:path extrusionOk="0" h="5049" w="14896">
                  <a:moveTo>
                    <a:pt x="1" y="4454"/>
                  </a:moveTo>
                  <a:lnTo>
                    <a:pt x="14705" y="1"/>
                  </a:lnTo>
                  <a:lnTo>
                    <a:pt x="14896" y="596"/>
                  </a:lnTo>
                  <a:lnTo>
                    <a:pt x="191" y="504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047400" y="3528250"/>
              <a:ext cx="339050" cy="207775"/>
            </a:xfrm>
            <a:custGeom>
              <a:rect b="b" l="l" r="r" t="t"/>
              <a:pathLst>
                <a:path extrusionOk="0" h="8311" w="13562">
                  <a:moveTo>
                    <a:pt x="0" y="7775"/>
                  </a:moveTo>
                  <a:lnTo>
                    <a:pt x="13252" y="0"/>
                  </a:lnTo>
                  <a:lnTo>
                    <a:pt x="13561" y="536"/>
                  </a:lnTo>
                  <a:lnTo>
                    <a:pt x="310" y="83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058700" y="3589250"/>
              <a:ext cx="358100" cy="168200"/>
            </a:xfrm>
            <a:custGeom>
              <a:rect b="b" l="l" r="r" t="t"/>
              <a:pathLst>
                <a:path extrusionOk="0" h="6728" w="14324">
                  <a:moveTo>
                    <a:pt x="1" y="6156"/>
                  </a:moveTo>
                  <a:lnTo>
                    <a:pt x="14074" y="1"/>
                  </a:lnTo>
                  <a:lnTo>
                    <a:pt x="14324" y="572"/>
                  </a:lnTo>
                  <a:lnTo>
                    <a:pt x="251" y="672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074175" y="3720225"/>
              <a:ext cx="380725" cy="82475"/>
            </a:xfrm>
            <a:custGeom>
              <a:rect b="b" l="l" r="r" t="t"/>
              <a:pathLst>
                <a:path extrusionOk="0" h="3299" w="15229">
                  <a:moveTo>
                    <a:pt x="1" y="2680"/>
                  </a:moveTo>
                  <a:lnTo>
                    <a:pt x="15122" y="1"/>
                  </a:lnTo>
                  <a:lnTo>
                    <a:pt x="15229" y="608"/>
                  </a:lnTo>
                  <a:lnTo>
                    <a:pt x="108" y="329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3077450" y="3788400"/>
              <a:ext cx="384300" cy="37825"/>
            </a:xfrm>
            <a:custGeom>
              <a:rect b="b" l="l" r="r" t="t"/>
              <a:pathLst>
                <a:path extrusionOk="0" h="1513" w="15372">
                  <a:moveTo>
                    <a:pt x="1" y="881"/>
                  </a:moveTo>
                  <a:lnTo>
                    <a:pt x="15336" y="0"/>
                  </a:lnTo>
                  <a:lnTo>
                    <a:pt x="15372" y="631"/>
                  </a:lnTo>
                  <a:lnTo>
                    <a:pt x="36" y="15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2887550" y="4026525"/>
              <a:ext cx="44675" cy="384300"/>
            </a:xfrm>
            <a:custGeom>
              <a:rect b="b" l="l" r="r" t="t"/>
              <a:pathLst>
                <a:path extrusionOk="0" h="15372" w="1787">
                  <a:moveTo>
                    <a:pt x="1" y="48"/>
                  </a:moveTo>
                  <a:lnTo>
                    <a:pt x="620" y="0"/>
                  </a:lnTo>
                  <a:lnTo>
                    <a:pt x="1786" y="15324"/>
                  </a:lnTo>
                  <a:lnTo>
                    <a:pt x="1155"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2977150" y="3994375"/>
              <a:ext cx="213725" cy="335775"/>
            </a:xfrm>
            <a:custGeom>
              <a:rect b="b" l="l" r="r" t="t"/>
              <a:pathLst>
                <a:path extrusionOk="0" h="13431" w="8549">
                  <a:moveTo>
                    <a:pt x="0" y="322"/>
                  </a:moveTo>
                  <a:lnTo>
                    <a:pt x="524" y="0"/>
                  </a:lnTo>
                  <a:lnTo>
                    <a:pt x="8549" y="13097"/>
                  </a:lnTo>
                  <a:lnTo>
                    <a:pt x="8013" y="134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956000" y="4006275"/>
              <a:ext cx="174475" cy="355725"/>
            </a:xfrm>
            <a:custGeom>
              <a:rect b="b" l="l" r="r" t="t"/>
              <a:pathLst>
                <a:path extrusionOk="0" h="14229" w="6979">
                  <a:moveTo>
                    <a:pt x="1" y="263"/>
                  </a:moveTo>
                  <a:lnTo>
                    <a:pt x="561" y="1"/>
                  </a:lnTo>
                  <a:lnTo>
                    <a:pt x="6978" y="13967"/>
                  </a:lnTo>
                  <a:lnTo>
                    <a:pt x="6407" y="142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2933700" y="4015800"/>
              <a:ext cx="132775" cy="370300"/>
            </a:xfrm>
            <a:custGeom>
              <a:rect b="b" l="l" r="r" t="t"/>
              <a:pathLst>
                <a:path extrusionOk="0" h="14812" w="5311">
                  <a:moveTo>
                    <a:pt x="0" y="191"/>
                  </a:moveTo>
                  <a:lnTo>
                    <a:pt x="595" y="1"/>
                  </a:lnTo>
                  <a:lnTo>
                    <a:pt x="5310" y="14621"/>
                  </a:lnTo>
                  <a:lnTo>
                    <a:pt x="4715" y="1481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033400" y="3471975"/>
              <a:ext cx="315550" cy="244400"/>
            </a:xfrm>
            <a:custGeom>
              <a:rect b="b" l="l" r="r" t="t"/>
              <a:pathLst>
                <a:path extrusionOk="0" h="9776" w="12622">
                  <a:moveTo>
                    <a:pt x="1" y="9276"/>
                  </a:moveTo>
                  <a:lnTo>
                    <a:pt x="12240" y="1"/>
                  </a:lnTo>
                  <a:lnTo>
                    <a:pt x="12621" y="501"/>
                  </a:lnTo>
                  <a:lnTo>
                    <a:pt x="382" y="97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911075" y="4022350"/>
              <a:ext cx="89300" cy="379825"/>
            </a:xfrm>
            <a:custGeom>
              <a:rect b="b" l="l" r="r" t="t"/>
              <a:pathLst>
                <a:path extrusionOk="0" h="15193" w="3572">
                  <a:moveTo>
                    <a:pt x="0" y="120"/>
                  </a:moveTo>
                  <a:lnTo>
                    <a:pt x="607" y="1"/>
                  </a:lnTo>
                  <a:lnTo>
                    <a:pt x="3572" y="15074"/>
                  </a:lnTo>
                  <a:lnTo>
                    <a:pt x="2965" y="1519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2847975" y="4027400"/>
              <a:ext cx="31850" cy="384300"/>
            </a:xfrm>
            <a:custGeom>
              <a:rect b="b" l="l" r="r" t="t"/>
              <a:pathLst>
                <a:path extrusionOk="0" h="15372" w="1274">
                  <a:moveTo>
                    <a:pt x="0" y="15348"/>
                  </a:moveTo>
                  <a:lnTo>
                    <a:pt x="655" y="1"/>
                  </a:lnTo>
                  <a:lnTo>
                    <a:pt x="1274" y="25"/>
                  </a:lnTo>
                  <a:lnTo>
                    <a:pt x="631" y="1537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2937250" y="3276425"/>
              <a:ext cx="139325" cy="368225"/>
            </a:xfrm>
            <a:custGeom>
              <a:rect b="b" l="l" r="r" t="t"/>
              <a:pathLst>
                <a:path extrusionOk="0" h="14729" w="5573">
                  <a:moveTo>
                    <a:pt x="1" y="14526"/>
                  </a:moveTo>
                  <a:lnTo>
                    <a:pt x="4990" y="1"/>
                  </a:lnTo>
                  <a:lnTo>
                    <a:pt x="5573" y="203"/>
                  </a:lnTo>
                  <a:lnTo>
                    <a:pt x="584" y="147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2959275" y="3301725"/>
              <a:ext cx="180725" cy="352750"/>
            </a:xfrm>
            <a:custGeom>
              <a:rect b="b" l="l" r="r" t="t"/>
              <a:pathLst>
                <a:path extrusionOk="0" h="14110" w="7229">
                  <a:moveTo>
                    <a:pt x="1" y="13847"/>
                  </a:moveTo>
                  <a:lnTo>
                    <a:pt x="6668" y="1"/>
                  </a:lnTo>
                  <a:lnTo>
                    <a:pt x="7228" y="274"/>
                  </a:lnTo>
                  <a:lnTo>
                    <a:pt x="561" y="14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2891125" y="3249350"/>
              <a:ext cx="51825" cy="384000"/>
            </a:xfrm>
            <a:custGeom>
              <a:rect b="b" l="l" r="r" t="t"/>
              <a:pathLst>
                <a:path extrusionOk="0" h="15360" w="2073">
                  <a:moveTo>
                    <a:pt x="0" y="15300"/>
                  </a:moveTo>
                  <a:lnTo>
                    <a:pt x="1453" y="0"/>
                  </a:lnTo>
                  <a:lnTo>
                    <a:pt x="2072" y="60"/>
                  </a:lnTo>
                  <a:lnTo>
                    <a:pt x="620" y="15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2980125" y="3334775"/>
              <a:ext cx="219700" cy="332200"/>
            </a:xfrm>
            <a:custGeom>
              <a:rect b="b" l="l" r="r" t="t"/>
              <a:pathLst>
                <a:path extrusionOk="0" h="13288" w="8788">
                  <a:moveTo>
                    <a:pt x="0" y="12954"/>
                  </a:moveTo>
                  <a:lnTo>
                    <a:pt x="8263" y="0"/>
                  </a:lnTo>
                  <a:lnTo>
                    <a:pt x="8787" y="334"/>
                  </a:lnTo>
                  <a:lnTo>
                    <a:pt x="536" y="1328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2999775" y="3374050"/>
              <a:ext cx="255100" cy="306925"/>
            </a:xfrm>
            <a:custGeom>
              <a:rect b="b" l="l" r="r" t="t"/>
              <a:pathLst>
                <a:path extrusionOk="0" h="12277" w="10204">
                  <a:moveTo>
                    <a:pt x="0" y="11883"/>
                  </a:moveTo>
                  <a:lnTo>
                    <a:pt x="9716" y="1"/>
                  </a:lnTo>
                  <a:lnTo>
                    <a:pt x="10204" y="394"/>
                  </a:lnTo>
                  <a:lnTo>
                    <a:pt x="476" y="1227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2914650" y="3259150"/>
              <a:ext cx="96150" cy="378650"/>
            </a:xfrm>
            <a:custGeom>
              <a:rect b="b" l="l" r="r" t="t"/>
              <a:pathLst>
                <a:path extrusionOk="0" h="15146" w="3846">
                  <a:moveTo>
                    <a:pt x="0" y="15015"/>
                  </a:moveTo>
                  <a:lnTo>
                    <a:pt x="3239" y="1"/>
                  </a:lnTo>
                  <a:lnTo>
                    <a:pt x="3846" y="132"/>
                  </a:lnTo>
                  <a:lnTo>
                    <a:pt x="607" y="1514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858375" y="3247850"/>
              <a:ext cx="24725" cy="384300"/>
            </a:xfrm>
            <a:custGeom>
              <a:rect b="b" l="l" r="r" t="t"/>
              <a:pathLst>
                <a:path extrusionOk="0" h="15372" w="989">
                  <a:moveTo>
                    <a:pt x="1" y="12"/>
                  </a:moveTo>
                  <a:lnTo>
                    <a:pt x="620" y="1"/>
                  </a:lnTo>
                  <a:lnTo>
                    <a:pt x="989" y="15360"/>
                  </a:lnTo>
                  <a:lnTo>
                    <a:pt x="370" y="15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3017625" y="3420200"/>
              <a:ext cx="287275" cy="277725"/>
            </a:xfrm>
            <a:custGeom>
              <a:rect b="b" l="l" r="r" t="t"/>
              <a:pathLst>
                <a:path extrusionOk="0" h="11109" w="11491">
                  <a:moveTo>
                    <a:pt x="1" y="10656"/>
                  </a:moveTo>
                  <a:lnTo>
                    <a:pt x="11061" y="0"/>
                  </a:lnTo>
                  <a:lnTo>
                    <a:pt x="11490" y="453"/>
                  </a:lnTo>
                  <a:lnTo>
                    <a:pt x="429" y="1110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5"/>
          <p:cNvSpPr/>
          <p:nvPr/>
        </p:nvSpPr>
        <p:spPr>
          <a:xfrm>
            <a:off x="8617768" y="1954196"/>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8424000" y="2120126"/>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grpSp>
        <p:nvGrpSpPr>
          <p:cNvPr id="296" name="Google Shape;296;p6"/>
          <p:cNvGrpSpPr/>
          <p:nvPr/>
        </p:nvGrpSpPr>
        <p:grpSpPr>
          <a:xfrm>
            <a:off x="1" y="10"/>
            <a:ext cx="9126294" cy="5143547"/>
            <a:chOff x="239463" y="826725"/>
            <a:chExt cx="7141075" cy="4061550"/>
          </a:xfrm>
        </p:grpSpPr>
        <p:sp>
          <p:nvSpPr>
            <p:cNvPr id="297" name="Google Shape;297;p6"/>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8" name="Google Shape;338;p6"/>
          <p:cNvSpPr/>
          <p:nvPr/>
        </p:nvSpPr>
        <p:spPr>
          <a:xfrm>
            <a:off x="8781088" y="3883105"/>
            <a:ext cx="686100" cy="6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6"/>
          <p:cNvPicPr preferRelativeResize="0"/>
          <p:nvPr/>
        </p:nvPicPr>
        <p:blipFill>
          <a:blip r:embed="rId2">
            <a:alphaModFix/>
          </a:blip>
          <a:stretch>
            <a:fillRect/>
          </a:stretch>
        </p:blipFill>
        <p:spPr>
          <a:xfrm rot="-4159325">
            <a:off x="-1711480" y="1952994"/>
            <a:ext cx="5126663" cy="5126663"/>
          </a:xfrm>
          <a:prstGeom prst="rect">
            <a:avLst/>
          </a:prstGeom>
          <a:noFill/>
          <a:ln>
            <a:noFill/>
          </a:ln>
        </p:spPr>
      </p:pic>
      <p:sp>
        <p:nvSpPr>
          <p:cNvPr id="340" name="Google Shape;340;p6"/>
          <p:cNvSpPr/>
          <p:nvPr/>
        </p:nvSpPr>
        <p:spPr>
          <a:xfrm rot="2700000">
            <a:off x="6351618" y="4770672"/>
            <a:ext cx="308864" cy="308864"/>
          </a:xfrm>
          <a:prstGeom prst="plus">
            <a:avLst>
              <a:gd fmla="val 36715"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1" name="Shape 341"/>
        <p:cNvGrpSpPr/>
        <p:nvPr/>
      </p:nvGrpSpPr>
      <p:grpSpPr>
        <a:xfrm>
          <a:off x="0" y="0"/>
          <a:ext cx="0" cy="0"/>
          <a:chOff x="0" y="0"/>
          <a:chExt cx="0" cy="0"/>
        </a:xfrm>
      </p:grpSpPr>
      <p:grpSp>
        <p:nvGrpSpPr>
          <p:cNvPr id="342" name="Google Shape;342;p7"/>
          <p:cNvGrpSpPr/>
          <p:nvPr/>
        </p:nvGrpSpPr>
        <p:grpSpPr>
          <a:xfrm>
            <a:off x="1" y="10"/>
            <a:ext cx="9126294" cy="5143547"/>
            <a:chOff x="239463" y="826725"/>
            <a:chExt cx="7141075" cy="4061550"/>
          </a:xfrm>
        </p:grpSpPr>
        <p:sp>
          <p:nvSpPr>
            <p:cNvPr id="343" name="Google Shape;343;p7"/>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7"/>
          <p:cNvSpPr txBox="1"/>
          <p:nvPr>
            <p:ph idx="1" type="subTitle"/>
          </p:nvPr>
        </p:nvSpPr>
        <p:spPr>
          <a:xfrm>
            <a:off x="4832078" y="2277225"/>
            <a:ext cx="3254100" cy="205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4" name="Google Shape;384;p7"/>
          <p:cNvSpPr txBox="1"/>
          <p:nvPr>
            <p:ph idx="2" type="subTitle"/>
          </p:nvPr>
        </p:nvSpPr>
        <p:spPr>
          <a:xfrm>
            <a:off x="1057900" y="2277225"/>
            <a:ext cx="3254100" cy="205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5" name="Google Shape;385;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7"/>
          <p:cNvSpPr/>
          <p:nvPr/>
        </p:nvSpPr>
        <p:spPr>
          <a:xfrm rot="5400000">
            <a:off x="8530852" y="17996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rot="5400000">
            <a:off x="8716502" y="21259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rot="5400000">
            <a:off x="8716502" y="150309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7869793" y="4741250"/>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7661818" y="4917725"/>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686113" y="-624387"/>
            <a:ext cx="1163550" cy="1163875"/>
          </a:xfrm>
          <a:custGeom>
            <a:rect b="b" l="l" r="r" t="t"/>
            <a:pathLst>
              <a:path extrusionOk="0" h="46555" w="46542">
                <a:moveTo>
                  <a:pt x="30397" y="26766"/>
                </a:moveTo>
                <a:lnTo>
                  <a:pt x="44446" y="32969"/>
                </a:lnTo>
                <a:lnTo>
                  <a:pt x="44696" y="32398"/>
                </a:lnTo>
                <a:lnTo>
                  <a:pt x="30647" y="26195"/>
                </a:lnTo>
                <a:close/>
                <a:moveTo>
                  <a:pt x="37434" y="41768"/>
                </a:moveTo>
                <a:lnTo>
                  <a:pt x="37934" y="41375"/>
                </a:lnTo>
                <a:lnTo>
                  <a:pt x="28421" y="29314"/>
                </a:lnTo>
                <a:lnTo>
                  <a:pt x="27932" y="29695"/>
                </a:lnTo>
                <a:close/>
                <a:moveTo>
                  <a:pt x="31016" y="25004"/>
                </a:moveTo>
                <a:lnTo>
                  <a:pt x="46125" y="27742"/>
                </a:lnTo>
                <a:lnTo>
                  <a:pt x="46244" y="27123"/>
                </a:lnTo>
                <a:lnTo>
                  <a:pt x="31123" y="24385"/>
                </a:lnTo>
                <a:close/>
                <a:moveTo>
                  <a:pt x="29933" y="27588"/>
                </a:moveTo>
                <a:lnTo>
                  <a:pt x="43161" y="35398"/>
                </a:lnTo>
                <a:lnTo>
                  <a:pt x="43470" y="34862"/>
                </a:lnTo>
                <a:lnTo>
                  <a:pt x="30254" y="27052"/>
                </a:lnTo>
                <a:close/>
                <a:moveTo>
                  <a:pt x="39517" y="39970"/>
                </a:moveTo>
                <a:lnTo>
                  <a:pt x="39958" y="39518"/>
                </a:lnTo>
                <a:lnTo>
                  <a:pt x="29099" y="28659"/>
                </a:lnTo>
                <a:lnTo>
                  <a:pt x="28659" y="29100"/>
                </a:lnTo>
                <a:close/>
                <a:moveTo>
                  <a:pt x="29385" y="28338"/>
                </a:moveTo>
                <a:lnTo>
                  <a:pt x="41589" y="37660"/>
                </a:lnTo>
                <a:lnTo>
                  <a:pt x="41970" y="37172"/>
                </a:lnTo>
                <a:lnTo>
                  <a:pt x="29766" y="27838"/>
                </a:lnTo>
                <a:close/>
                <a:moveTo>
                  <a:pt x="30766" y="25897"/>
                </a:moveTo>
                <a:lnTo>
                  <a:pt x="45447" y="30409"/>
                </a:lnTo>
                <a:lnTo>
                  <a:pt x="45625" y="29814"/>
                </a:lnTo>
                <a:lnTo>
                  <a:pt x="30945" y="25302"/>
                </a:lnTo>
                <a:close/>
                <a:moveTo>
                  <a:pt x="31171" y="24075"/>
                </a:moveTo>
                <a:lnTo>
                  <a:pt x="46494" y="25016"/>
                </a:lnTo>
                <a:lnTo>
                  <a:pt x="46530" y="24385"/>
                </a:lnTo>
                <a:lnTo>
                  <a:pt x="31207" y="23456"/>
                </a:lnTo>
                <a:close/>
                <a:moveTo>
                  <a:pt x="30957" y="21289"/>
                </a:moveTo>
                <a:lnTo>
                  <a:pt x="45649" y="16836"/>
                </a:lnTo>
                <a:lnTo>
                  <a:pt x="45470" y="16241"/>
                </a:lnTo>
                <a:lnTo>
                  <a:pt x="30766" y="20694"/>
                </a:lnTo>
                <a:close/>
                <a:moveTo>
                  <a:pt x="30266" y="19539"/>
                </a:moveTo>
                <a:lnTo>
                  <a:pt x="43518" y="11776"/>
                </a:lnTo>
                <a:lnTo>
                  <a:pt x="43208" y="11240"/>
                </a:lnTo>
                <a:lnTo>
                  <a:pt x="29957" y="19003"/>
                </a:lnTo>
                <a:close/>
                <a:moveTo>
                  <a:pt x="30659" y="20396"/>
                </a:moveTo>
                <a:lnTo>
                  <a:pt x="44732" y="14241"/>
                </a:lnTo>
                <a:lnTo>
                  <a:pt x="44482" y="13669"/>
                </a:lnTo>
                <a:lnTo>
                  <a:pt x="30409" y="19825"/>
                </a:lnTo>
                <a:close/>
                <a:moveTo>
                  <a:pt x="31135" y="22206"/>
                </a:moveTo>
                <a:lnTo>
                  <a:pt x="46256" y="19527"/>
                </a:lnTo>
                <a:lnTo>
                  <a:pt x="46149" y="18908"/>
                </a:lnTo>
                <a:lnTo>
                  <a:pt x="31028" y="21587"/>
                </a:lnTo>
                <a:close/>
                <a:moveTo>
                  <a:pt x="31207" y="23135"/>
                </a:moveTo>
                <a:lnTo>
                  <a:pt x="46542" y="22265"/>
                </a:lnTo>
                <a:lnTo>
                  <a:pt x="46506" y="21634"/>
                </a:lnTo>
                <a:lnTo>
                  <a:pt x="31171" y="22516"/>
                </a:lnTo>
                <a:close/>
                <a:moveTo>
                  <a:pt x="23563" y="31207"/>
                </a:moveTo>
                <a:lnTo>
                  <a:pt x="24730" y="46518"/>
                </a:lnTo>
                <a:lnTo>
                  <a:pt x="25349" y="46471"/>
                </a:lnTo>
                <a:lnTo>
                  <a:pt x="24194" y="31159"/>
                </a:lnTo>
                <a:close/>
                <a:moveTo>
                  <a:pt x="19098" y="30016"/>
                </a:moveTo>
                <a:lnTo>
                  <a:pt x="11526" y="43375"/>
                </a:lnTo>
                <a:lnTo>
                  <a:pt x="12073" y="43685"/>
                </a:lnTo>
                <a:lnTo>
                  <a:pt x="19646" y="30326"/>
                </a:lnTo>
                <a:close/>
                <a:moveTo>
                  <a:pt x="27147" y="30195"/>
                </a:moveTo>
                <a:lnTo>
                  <a:pt x="35160" y="43304"/>
                </a:lnTo>
                <a:lnTo>
                  <a:pt x="35695" y="42982"/>
                </a:lnTo>
                <a:lnTo>
                  <a:pt x="27682" y="29874"/>
                </a:lnTo>
                <a:lnTo>
                  <a:pt x="27147" y="30195"/>
                </a:lnTo>
                <a:close/>
                <a:moveTo>
                  <a:pt x="21705" y="31052"/>
                </a:moveTo>
                <a:lnTo>
                  <a:pt x="19241" y="46209"/>
                </a:lnTo>
                <a:lnTo>
                  <a:pt x="19860" y="46304"/>
                </a:lnTo>
                <a:lnTo>
                  <a:pt x="22325" y="31148"/>
                </a:lnTo>
                <a:close/>
                <a:moveTo>
                  <a:pt x="20801" y="30814"/>
                </a:moveTo>
                <a:lnTo>
                  <a:pt x="16562" y="45578"/>
                </a:lnTo>
                <a:lnTo>
                  <a:pt x="17169" y="45745"/>
                </a:lnTo>
                <a:lnTo>
                  <a:pt x="21396" y="30981"/>
                </a:lnTo>
                <a:close/>
                <a:moveTo>
                  <a:pt x="17645" y="28850"/>
                </a:moveTo>
                <a:lnTo>
                  <a:pt x="7144" y="40065"/>
                </a:lnTo>
                <a:lnTo>
                  <a:pt x="7597" y="40494"/>
                </a:lnTo>
                <a:lnTo>
                  <a:pt x="18098" y="29278"/>
                </a:lnTo>
                <a:close/>
                <a:moveTo>
                  <a:pt x="18336" y="29481"/>
                </a:moveTo>
                <a:lnTo>
                  <a:pt x="9240" y="41851"/>
                </a:lnTo>
                <a:lnTo>
                  <a:pt x="9740" y="42220"/>
                </a:lnTo>
                <a:lnTo>
                  <a:pt x="18836" y="29850"/>
                </a:lnTo>
                <a:close/>
                <a:moveTo>
                  <a:pt x="19931" y="30469"/>
                </a:moveTo>
                <a:lnTo>
                  <a:pt x="13978" y="44625"/>
                </a:lnTo>
                <a:lnTo>
                  <a:pt x="14562" y="44875"/>
                </a:lnTo>
                <a:lnTo>
                  <a:pt x="20503" y="30707"/>
                </a:lnTo>
                <a:close/>
                <a:moveTo>
                  <a:pt x="26301" y="30612"/>
                </a:moveTo>
                <a:lnTo>
                  <a:pt x="32719" y="44566"/>
                </a:lnTo>
                <a:lnTo>
                  <a:pt x="33278" y="44304"/>
                </a:lnTo>
                <a:lnTo>
                  <a:pt x="26873" y="30350"/>
                </a:lnTo>
                <a:close/>
                <a:moveTo>
                  <a:pt x="25420" y="30909"/>
                </a:moveTo>
                <a:lnTo>
                  <a:pt x="30135" y="45530"/>
                </a:lnTo>
                <a:lnTo>
                  <a:pt x="30730" y="45340"/>
                </a:lnTo>
                <a:lnTo>
                  <a:pt x="26016" y="30719"/>
                </a:lnTo>
                <a:close/>
                <a:moveTo>
                  <a:pt x="29778" y="18741"/>
                </a:moveTo>
                <a:lnTo>
                  <a:pt x="42018" y="9466"/>
                </a:lnTo>
                <a:lnTo>
                  <a:pt x="41648" y="8966"/>
                </a:lnTo>
                <a:lnTo>
                  <a:pt x="29409" y="18253"/>
                </a:lnTo>
                <a:close/>
                <a:moveTo>
                  <a:pt x="24503" y="31112"/>
                </a:moveTo>
                <a:lnTo>
                  <a:pt x="27468" y="46185"/>
                </a:lnTo>
                <a:lnTo>
                  <a:pt x="28075" y="46066"/>
                </a:lnTo>
                <a:lnTo>
                  <a:pt x="25111" y="30993"/>
                </a:lnTo>
                <a:close/>
                <a:moveTo>
                  <a:pt x="22634" y="31183"/>
                </a:moveTo>
                <a:lnTo>
                  <a:pt x="21979" y="46530"/>
                </a:lnTo>
                <a:lnTo>
                  <a:pt x="22598" y="46554"/>
                </a:lnTo>
                <a:lnTo>
                  <a:pt x="23253" y="31207"/>
                </a:lnTo>
                <a:close/>
                <a:moveTo>
                  <a:pt x="15467" y="21968"/>
                </a:moveTo>
                <a:lnTo>
                  <a:pt x="227" y="20015"/>
                </a:lnTo>
                <a:lnTo>
                  <a:pt x="155" y="20634"/>
                </a:lnTo>
                <a:lnTo>
                  <a:pt x="15383" y="22587"/>
                </a:lnTo>
                <a:close/>
                <a:moveTo>
                  <a:pt x="16407" y="19337"/>
                </a:moveTo>
                <a:lnTo>
                  <a:pt x="2798" y="12205"/>
                </a:lnTo>
                <a:lnTo>
                  <a:pt x="2513" y="12764"/>
                </a:lnTo>
                <a:lnTo>
                  <a:pt x="16121" y="19884"/>
                </a:lnTo>
                <a:lnTo>
                  <a:pt x="16407" y="19325"/>
                </a:lnTo>
                <a:close/>
                <a:moveTo>
                  <a:pt x="15990" y="20170"/>
                </a:moveTo>
                <a:lnTo>
                  <a:pt x="1632" y="14705"/>
                </a:lnTo>
                <a:lnTo>
                  <a:pt x="1417" y="15277"/>
                </a:lnTo>
                <a:lnTo>
                  <a:pt x="15764" y="20753"/>
                </a:lnTo>
                <a:lnTo>
                  <a:pt x="15990" y="20170"/>
                </a:lnTo>
                <a:close/>
                <a:moveTo>
                  <a:pt x="15669" y="21051"/>
                </a:moveTo>
                <a:lnTo>
                  <a:pt x="774" y="17312"/>
                </a:lnTo>
                <a:lnTo>
                  <a:pt x="620" y="17920"/>
                </a:lnTo>
                <a:lnTo>
                  <a:pt x="15526" y="21658"/>
                </a:lnTo>
                <a:lnTo>
                  <a:pt x="15669" y="21051"/>
                </a:lnTo>
                <a:close/>
                <a:moveTo>
                  <a:pt x="17526" y="17836"/>
                </a:moveTo>
                <a:lnTo>
                  <a:pt x="5965" y="7716"/>
                </a:lnTo>
                <a:lnTo>
                  <a:pt x="5561" y="8180"/>
                </a:lnTo>
                <a:lnTo>
                  <a:pt x="17110" y="18301"/>
                </a:lnTo>
                <a:close/>
                <a:moveTo>
                  <a:pt x="16919" y="18551"/>
                </a:moveTo>
                <a:lnTo>
                  <a:pt x="4251" y="9871"/>
                </a:lnTo>
                <a:lnTo>
                  <a:pt x="3894" y="10383"/>
                </a:lnTo>
                <a:lnTo>
                  <a:pt x="16574" y="19063"/>
                </a:lnTo>
                <a:close/>
                <a:moveTo>
                  <a:pt x="7930" y="5787"/>
                </a:moveTo>
                <a:lnTo>
                  <a:pt x="7466" y="6204"/>
                </a:lnTo>
                <a:lnTo>
                  <a:pt x="17741" y="17610"/>
                </a:lnTo>
                <a:lnTo>
                  <a:pt x="18205" y="17193"/>
                </a:lnTo>
                <a:close/>
                <a:moveTo>
                  <a:pt x="15359" y="22897"/>
                </a:moveTo>
                <a:lnTo>
                  <a:pt x="0" y="22754"/>
                </a:lnTo>
                <a:lnTo>
                  <a:pt x="0" y="23373"/>
                </a:lnTo>
                <a:lnTo>
                  <a:pt x="15359" y="23516"/>
                </a:lnTo>
                <a:lnTo>
                  <a:pt x="15359" y="22897"/>
                </a:lnTo>
                <a:close/>
                <a:moveTo>
                  <a:pt x="16491" y="27373"/>
                </a:moveTo>
                <a:lnTo>
                  <a:pt x="3668" y="35827"/>
                </a:lnTo>
                <a:lnTo>
                  <a:pt x="4013" y="36339"/>
                </a:lnTo>
                <a:lnTo>
                  <a:pt x="16836" y="27897"/>
                </a:lnTo>
                <a:close/>
                <a:moveTo>
                  <a:pt x="16062" y="26552"/>
                </a:moveTo>
                <a:lnTo>
                  <a:pt x="2322" y="33422"/>
                </a:lnTo>
                <a:lnTo>
                  <a:pt x="2596" y="33981"/>
                </a:lnTo>
                <a:lnTo>
                  <a:pt x="16336" y="27099"/>
                </a:lnTo>
                <a:close/>
                <a:moveTo>
                  <a:pt x="17026" y="28147"/>
                </a:moveTo>
                <a:lnTo>
                  <a:pt x="5275" y="38053"/>
                </a:lnTo>
                <a:lnTo>
                  <a:pt x="5680" y="38529"/>
                </a:lnTo>
                <a:lnTo>
                  <a:pt x="17431" y="28623"/>
                </a:lnTo>
                <a:close/>
                <a:moveTo>
                  <a:pt x="15371" y="23837"/>
                </a:moveTo>
                <a:lnTo>
                  <a:pt x="108" y="25504"/>
                </a:lnTo>
                <a:lnTo>
                  <a:pt x="167" y="26123"/>
                </a:lnTo>
                <a:lnTo>
                  <a:pt x="15443" y="24456"/>
                </a:lnTo>
                <a:close/>
                <a:moveTo>
                  <a:pt x="15729" y="25671"/>
                </a:moveTo>
                <a:lnTo>
                  <a:pt x="1274" y="30874"/>
                </a:lnTo>
                <a:lnTo>
                  <a:pt x="1477" y="31469"/>
                </a:lnTo>
                <a:lnTo>
                  <a:pt x="15931" y="26266"/>
                </a:lnTo>
                <a:close/>
                <a:moveTo>
                  <a:pt x="15490" y="24766"/>
                </a:moveTo>
                <a:lnTo>
                  <a:pt x="524" y="28231"/>
                </a:lnTo>
                <a:lnTo>
                  <a:pt x="667" y="28838"/>
                </a:lnTo>
                <a:lnTo>
                  <a:pt x="15633" y="25373"/>
                </a:lnTo>
                <a:close/>
                <a:moveTo>
                  <a:pt x="21539" y="15550"/>
                </a:moveTo>
                <a:lnTo>
                  <a:pt x="17586" y="715"/>
                </a:lnTo>
                <a:lnTo>
                  <a:pt x="16979" y="870"/>
                </a:lnTo>
                <a:lnTo>
                  <a:pt x="20943" y="15717"/>
                </a:lnTo>
                <a:lnTo>
                  <a:pt x="21539" y="15550"/>
                </a:lnTo>
                <a:close/>
                <a:moveTo>
                  <a:pt x="26147" y="15896"/>
                </a:moveTo>
                <a:lnTo>
                  <a:pt x="31135" y="1370"/>
                </a:lnTo>
                <a:lnTo>
                  <a:pt x="30552" y="1168"/>
                </a:lnTo>
                <a:lnTo>
                  <a:pt x="25563" y="15693"/>
                </a:lnTo>
                <a:close/>
                <a:moveTo>
                  <a:pt x="27004" y="16289"/>
                </a:moveTo>
                <a:lnTo>
                  <a:pt x="33671" y="2454"/>
                </a:lnTo>
                <a:lnTo>
                  <a:pt x="33112" y="2180"/>
                </a:lnTo>
                <a:lnTo>
                  <a:pt x="26432" y="16015"/>
                </a:lnTo>
                <a:close/>
                <a:moveTo>
                  <a:pt x="24337" y="15431"/>
                </a:moveTo>
                <a:lnTo>
                  <a:pt x="25777" y="132"/>
                </a:lnTo>
                <a:lnTo>
                  <a:pt x="25158" y="84"/>
                </a:lnTo>
                <a:lnTo>
                  <a:pt x="23718" y="15372"/>
                </a:lnTo>
                <a:close/>
                <a:moveTo>
                  <a:pt x="18967" y="16634"/>
                </a:moveTo>
                <a:lnTo>
                  <a:pt x="10097" y="4097"/>
                </a:lnTo>
                <a:lnTo>
                  <a:pt x="9585" y="4454"/>
                </a:lnTo>
                <a:lnTo>
                  <a:pt x="18455" y="17003"/>
                </a:lnTo>
                <a:lnTo>
                  <a:pt x="18967" y="16634"/>
                </a:lnTo>
                <a:close/>
                <a:moveTo>
                  <a:pt x="27801" y="16777"/>
                </a:moveTo>
                <a:lnTo>
                  <a:pt x="36053" y="3823"/>
                </a:lnTo>
                <a:lnTo>
                  <a:pt x="35529" y="3477"/>
                </a:lnTo>
                <a:lnTo>
                  <a:pt x="27278" y="16431"/>
                </a:lnTo>
                <a:close/>
                <a:moveTo>
                  <a:pt x="28540" y="17348"/>
                </a:moveTo>
                <a:lnTo>
                  <a:pt x="38267" y="5466"/>
                </a:lnTo>
                <a:lnTo>
                  <a:pt x="37779" y="5073"/>
                </a:lnTo>
                <a:lnTo>
                  <a:pt x="28052" y="16955"/>
                </a:lnTo>
                <a:close/>
                <a:moveTo>
                  <a:pt x="25254" y="15610"/>
                </a:moveTo>
                <a:lnTo>
                  <a:pt x="28492" y="596"/>
                </a:lnTo>
                <a:lnTo>
                  <a:pt x="27885" y="465"/>
                </a:lnTo>
                <a:lnTo>
                  <a:pt x="24646" y="15479"/>
                </a:lnTo>
                <a:close/>
                <a:moveTo>
                  <a:pt x="19777" y="16169"/>
                </a:moveTo>
                <a:lnTo>
                  <a:pt x="12454" y="2668"/>
                </a:lnTo>
                <a:lnTo>
                  <a:pt x="11907" y="2965"/>
                </a:lnTo>
                <a:lnTo>
                  <a:pt x="19229" y="16467"/>
                </a:lnTo>
                <a:close/>
                <a:moveTo>
                  <a:pt x="20646" y="15812"/>
                </a:moveTo>
                <a:lnTo>
                  <a:pt x="14955" y="1537"/>
                </a:lnTo>
                <a:lnTo>
                  <a:pt x="14383" y="1775"/>
                </a:lnTo>
                <a:lnTo>
                  <a:pt x="20062" y="16039"/>
                </a:lnTo>
                <a:lnTo>
                  <a:pt x="20646" y="15812"/>
                </a:lnTo>
                <a:close/>
                <a:moveTo>
                  <a:pt x="22467" y="15396"/>
                </a:moveTo>
                <a:lnTo>
                  <a:pt x="20289" y="191"/>
                </a:lnTo>
                <a:lnTo>
                  <a:pt x="19670" y="287"/>
                </a:lnTo>
                <a:lnTo>
                  <a:pt x="21848" y="15491"/>
                </a:lnTo>
                <a:close/>
                <a:moveTo>
                  <a:pt x="23396" y="15360"/>
                </a:moveTo>
                <a:lnTo>
                  <a:pt x="23027" y="1"/>
                </a:lnTo>
                <a:lnTo>
                  <a:pt x="22408" y="13"/>
                </a:lnTo>
                <a:lnTo>
                  <a:pt x="22777" y="15372"/>
                </a:lnTo>
                <a:lnTo>
                  <a:pt x="23396" y="15360"/>
                </a:lnTo>
                <a:close/>
                <a:moveTo>
                  <a:pt x="29195" y="18015"/>
                </a:moveTo>
                <a:lnTo>
                  <a:pt x="40255" y="7359"/>
                </a:lnTo>
                <a:lnTo>
                  <a:pt x="39827" y="6906"/>
                </a:lnTo>
                <a:lnTo>
                  <a:pt x="28766" y="1756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7"/>
          <p:cNvPicPr preferRelativeResize="0"/>
          <p:nvPr/>
        </p:nvPicPr>
        <p:blipFill rotWithShape="1">
          <a:blip r:embed="rId2">
            <a:alphaModFix/>
          </a:blip>
          <a:srcRect b="0" l="5802" r="0" t="0"/>
          <a:stretch/>
        </p:blipFill>
        <p:spPr>
          <a:xfrm rot="-1647296">
            <a:off x="-564276" y="3425669"/>
            <a:ext cx="2555004" cy="2712537"/>
          </a:xfrm>
          <a:prstGeom prst="rect">
            <a:avLst/>
          </a:prstGeom>
          <a:noFill/>
          <a:ln>
            <a:noFill/>
          </a:ln>
        </p:spPr>
      </p:pic>
      <p:pic>
        <p:nvPicPr>
          <p:cNvPr id="393" name="Google Shape;393;p7"/>
          <p:cNvPicPr preferRelativeResize="0"/>
          <p:nvPr/>
        </p:nvPicPr>
        <p:blipFill rotWithShape="1">
          <a:blip r:embed="rId2">
            <a:alphaModFix/>
          </a:blip>
          <a:srcRect b="0" l="5802" r="0" t="0"/>
          <a:stretch/>
        </p:blipFill>
        <p:spPr>
          <a:xfrm flipH="1" rot="-4013239">
            <a:off x="7930974" y="-1263982"/>
            <a:ext cx="2555005" cy="271253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4" name="Shape 394"/>
        <p:cNvGrpSpPr/>
        <p:nvPr/>
      </p:nvGrpSpPr>
      <p:grpSpPr>
        <a:xfrm>
          <a:off x="0" y="0"/>
          <a:ext cx="0" cy="0"/>
          <a:chOff x="0" y="0"/>
          <a:chExt cx="0" cy="0"/>
        </a:xfrm>
      </p:grpSpPr>
      <p:grpSp>
        <p:nvGrpSpPr>
          <p:cNvPr id="395" name="Google Shape;395;p8"/>
          <p:cNvGrpSpPr/>
          <p:nvPr/>
        </p:nvGrpSpPr>
        <p:grpSpPr>
          <a:xfrm>
            <a:off x="1" y="10"/>
            <a:ext cx="9126294" cy="5143547"/>
            <a:chOff x="239463" y="826725"/>
            <a:chExt cx="7141075" cy="4061550"/>
          </a:xfrm>
        </p:grpSpPr>
        <p:sp>
          <p:nvSpPr>
            <p:cNvPr id="396" name="Google Shape;396;p8"/>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6" name="Google Shape;436;p8"/>
          <p:cNvPicPr preferRelativeResize="0"/>
          <p:nvPr/>
        </p:nvPicPr>
        <p:blipFill>
          <a:blip r:embed="rId2">
            <a:alphaModFix/>
          </a:blip>
          <a:stretch>
            <a:fillRect/>
          </a:stretch>
        </p:blipFill>
        <p:spPr>
          <a:xfrm rot="1183051">
            <a:off x="6498929" y="2230055"/>
            <a:ext cx="4326841" cy="4326841"/>
          </a:xfrm>
          <a:prstGeom prst="rect">
            <a:avLst/>
          </a:prstGeom>
          <a:noFill/>
          <a:ln>
            <a:noFill/>
          </a:ln>
        </p:spPr>
      </p:pic>
      <p:pic>
        <p:nvPicPr>
          <p:cNvPr id="437" name="Google Shape;437;p8"/>
          <p:cNvPicPr preferRelativeResize="0"/>
          <p:nvPr/>
        </p:nvPicPr>
        <p:blipFill rotWithShape="1">
          <a:blip r:embed="rId3">
            <a:alphaModFix/>
          </a:blip>
          <a:srcRect b="0" l="5802" r="0" t="0"/>
          <a:stretch/>
        </p:blipFill>
        <p:spPr>
          <a:xfrm rot="4601864">
            <a:off x="-2023949" y="-1520787"/>
            <a:ext cx="4778046" cy="5072624"/>
          </a:xfrm>
          <a:prstGeom prst="rect">
            <a:avLst/>
          </a:prstGeom>
          <a:noFill/>
          <a:ln>
            <a:noFill/>
          </a:ln>
        </p:spPr>
      </p:pic>
      <p:sp>
        <p:nvSpPr>
          <p:cNvPr id="438" name="Google Shape;438;p8"/>
          <p:cNvSpPr/>
          <p:nvPr/>
        </p:nvSpPr>
        <p:spPr>
          <a:xfrm>
            <a:off x="3948113" y="-344130"/>
            <a:ext cx="686100" cy="6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5637213" y="4813379"/>
            <a:ext cx="686100" cy="6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txBox="1"/>
          <p:nvPr>
            <p:ph type="title"/>
          </p:nvPr>
        </p:nvSpPr>
        <p:spPr>
          <a:xfrm>
            <a:off x="1890000" y="1519050"/>
            <a:ext cx="5364000" cy="2105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1" name="Shape 441"/>
        <p:cNvGrpSpPr/>
        <p:nvPr/>
      </p:nvGrpSpPr>
      <p:grpSpPr>
        <a:xfrm>
          <a:off x="0" y="0"/>
          <a:ext cx="0" cy="0"/>
          <a:chOff x="0" y="0"/>
          <a:chExt cx="0" cy="0"/>
        </a:xfrm>
      </p:grpSpPr>
      <p:grpSp>
        <p:nvGrpSpPr>
          <p:cNvPr id="442" name="Google Shape;442;p9"/>
          <p:cNvGrpSpPr/>
          <p:nvPr/>
        </p:nvGrpSpPr>
        <p:grpSpPr>
          <a:xfrm>
            <a:off x="1" y="10"/>
            <a:ext cx="9126294" cy="5143547"/>
            <a:chOff x="239463" y="826725"/>
            <a:chExt cx="7141075" cy="4061550"/>
          </a:xfrm>
        </p:grpSpPr>
        <p:sp>
          <p:nvSpPr>
            <p:cNvPr id="443" name="Google Shape;443;p9"/>
            <p:cNvSpPr/>
            <p:nvPr/>
          </p:nvSpPr>
          <p:spPr>
            <a:xfrm>
              <a:off x="6695913" y="8267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7257588" y="839225"/>
              <a:ext cx="25" cy="4049050"/>
            </a:xfrm>
            <a:custGeom>
              <a:rect b="b" l="l" r="r" t="t"/>
              <a:pathLst>
                <a:path extrusionOk="0" fill="none" h="161962" w="1">
                  <a:moveTo>
                    <a:pt x="1" y="161961"/>
                  </a:moveTo>
                  <a:lnTo>
                    <a:pt x="1" y="69974"/>
                  </a:lnTo>
                  <a:lnTo>
                    <a:pt x="1" y="64521"/>
                  </a:lnTo>
                  <a:cubicBezTo>
                    <a:pt x="1" y="62711"/>
                    <a:pt x="1" y="60925"/>
                    <a:pt x="1" y="59139"/>
                  </a:cubicBezTo>
                  <a:lnTo>
                    <a:pt x="1" y="53853"/>
                  </a:lnTo>
                  <a:cubicBezTo>
                    <a:pt x="1" y="52103"/>
                    <a:pt x="1" y="50376"/>
                    <a:pt x="1" y="48674"/>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6415238" y="827025"/>
              <a:ext cx="12525" cy="4048750"/>
            </a:xfrm>
            <a:custGeom>
              <a:rect b="b" l="l" r="r" t="t"/>
              <a:pathLst>
                <a:path extrusionOk="0" fill="none" h="161950" w="501">
                  <a:moveTo>
                    <a:pt x="0" y="161949"/>
                  </a:moveTo>
                  <a:lnTo>
                    <a:pt x="0" y="101025"/>
                  </a:lnTo>
                  <a:lnTo>
                    <a:pt x="0" y="94405"/>
                  </a:lnTo>
                  <a:lnTo>
                    <a:pt x="0" y="87714"/>
                  </a:lnTo>
                  <a:lnTo>
                    <a:pt x="0" y="80975"/>
                  </a:lnTo>
                  <a:cubicBezTo>
                    <a:pt x="0" y="78725"/>
                    <a:pt x="12" y="76474"/>
                    <a:pt x="71" y="74200"/>
                  </a:cubicBezTo>
                  <a:cubicBezTo>
                    <a:pt x="119" y="71926"/>
                    <a:pt x="202" y="69640"/>
                    <a:pt x="274" y="67378"/>
                  </a:cubicBezTo>
                  <a:cubicBezTo>
                    <a:pt x="357" y="65116"/>
                    <a:pt x="429" y="62877"/>
                    <a:pt x="464" y="60687"/>
                  </a:cubicBezTo>
                  <a:cubicBezTo>
                    <a:pt x="488" y="59044"/>
                    <a:pt x="500" y="57413"/>
                    <a:pt x="488" y="55817"/>
                  </a:cubicBezTo>
                  <a:cubicBezTo>
                    <a:pt x="488" y="54210"/>
                    <a:pt x="464" y="52638"/>
                    <a:pt x="429" y="51078"/>
                  </a:cubicBezTo>
                  <a:cubicBezTo>
                    <a:pt x="393" y="49531"/>
                    <a:pt x="345" y="47983"/>
                    <a:pt x="298" y="46471"/>
                  </a:cubicBezTo>
                  <a:cubicBezTo>
                    <a:pt x="250" y="44947"/>
                    <a:pt x="202" y="43447"/>
                    <a:pt x="155" y="41958"/>
                  </a:cubicBezTo>
                  <a:cubicBezTo>
                    <a:pt x="119" y="40458"/>
                    <a:pt x="83" y="38994"/>
                    <a:pt x="60" y="37553"/>
                  </a:cubicBezTo>
                  <a:cubicBezTo>
                    <a:pt x="24" y="36100"/>
                    <a:pt x="12" y="34684"/>
                    <a:pt x="12" y="33291"/>
                  </a:cubicBezTo>
                  <a:cubicBezTo>
                    <a:pt x="0" y="30504"/>
                    <a:pt x="0" y="27837"/>
                    <a:pt x="0" y="25301"/>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6131863" y="827025"/>
              <a:ext cx="64325" cy="4048750"/>
            </a:xfrm>
            <a:custGeom>
              <a:rect b="b" l="l" r="r" t="t"/>
              <a:pathLst>
                <a:path extrusionOk="0" fill="none" h="161950" w="2573">
                  <a:moveTo>
                    <a:pt x="107" y="161949"/>
                  </a:moveTo>
                  <a:lnTo>
                    <a:pt x="107" y="113836"/>
                  </a:lnTo>
                  <a:lnTo>
                    <a:pt x="107" y="107514"/>
                  </a:lnTo>
                  <a:cubicBezTo>
                    <a:pt x="107" y="105383"/>
                    <a:pt x="107" y="103228"/>
                    <a:pt x="96" y="101085"/>
                  </a:cubicBezTo>
                  <a:cubicBezTo>
                    <a:pt x="84" y="98930"/>
                    <a:pt x="60" y="96786"/>
                    <a:pt x="48" y="94619"/>
                  </a:cubicBezTo>
                  <a:cubicBezTo>
                    <a:pt x="24" y="92464"/>
                    <a:pt x="12" y="90286"/>
                    <a:pt x="0" y="88095"/>
                  </a:cubicBezTo>
                  <a:cubicBezTo>
                    <a:pt x="0" y="85880"/>
                    <a:pt x="72" y="83594"/>
                    <a:pt x="262" y="81225"/>
                  </a:cubicBezTo>
                  <a:cubicBezTo>
                    <a:pt x="524" y="78808"/>
                    <a:pt x="846" y="76343"/>
                    <a:pt x="1203" y="73867"/>
                  </a:cubicBezTo>
                  <a:cubicBezTo>
                    <a:pt x="1548" y="71390"/>
                    <a:pt x="1870" y="68926"/>
                    <a:pt x="2120" y="66533"/>
                  </a:cubicBezTo>
                  <a:cubicBezTo>
                    <a:pt x="2358" y="64128"/>
                    <a:pt x="2501" y="61794"/>
                    <a:pt x="2536" y="59556"/>
                  </a:cubicBezTo>
                  <a:cubicBezTo>
                    <a:pt x="2572" y="57317"/>
                    <a:pt x="2501" y="55174"/>
                    <a:pt x="2358" y="53126"/>
                  </a:cubicBezTo>
                  <a:cubicBezTo>
                    <a:pt x="2215" y="51078"/>
                    <a:pt x="2012" y="49114"/>
                    <a:pt x="1786" y="47197"/>
                  </a:cubicBezTo>
                  <a:cubicBezTo>
                    <a:pt x="1560" y="45280"/>
                    <a:pt x="1322" y="43387"/>
                    <a:pt x="1096" y="41542"/>
                  </a:cubicBezTo>
                  <a:cubicBezTo>
                    <a:pt x="893" y="39672"/>
                    <a:pt x="703" y="37827"/>
                    <a:pt x="536" y="36005"/>
                  </a:cubicBezTo>
                  <a:cubicBezTo>
                    <a:pt x="405" y="34303"/>
                    <a:pt x="298" y="32636"/>
                    <a:pt x="227" y="30981"/>
                  </a:cubicBezTo>
                  <a:cubicBezTo>
                    <a:pt x="155" y="29326"/>
                    <a:pt x="119" y="27718"/>
                    <a:pt x="107" y="26147"/>
                  </a:cubicBezTo>
                  <a:cubicBezTo>
                    <a:pt x="107" y="24587"/>
                    <a:pt x="107" y="23075"/>
                    <a:pt x="107" y="21622"/>
                  </a:cubicBezTo>
                  <a:lnTo>
                    <a:pt x="10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5846413" y="827025"/>
              <a:ext cx="153300" cy="4048750"/>
            </a:xfrm>
            <a:custGeom>
              <a:rect b="b" l="l" r="r" t="t"/>
              <a:pathLst>
                <a:path extrusionOk="0" fill="none" h="161950" w="6132">
                  <a:moveTo>
                    <a:pt x="298" y="161949"/>
                  </a:moveTo>
                  <a:lnTo>
                    <a:pt x="298" y="119956"/>
                  </a:lnTo>
                  <a:cubicBezTo>
                    <a:pt x="298" y="117956"/>
                    <a:pt x="298" y="115920"/>
                    <a:pt x="298" y="113848"/>
                  </a:cubicBezTo>
                  <a:cubicBezTo>
                    <a:pt x="286" y="111788"/>
                    <a:pt x="274" y="109728"/>
                    <a:pt x="250" y="107669"/>
                  </a:cubicBezTo>
                  <a:cubicBezTo>
                    <a:pt x="226" y="105621"/>
                    <a:pt x="191" y="103573"/>
                    <a:pt x="155" y="101513"/>
                  </a:cubicBezTo>
                  <a:cubicBezTo>
                    <a:pt x="107" y="99465"/>
                    <a:pt x="72" y="97406"/>
                    <a:pt x="36" y="95322"/>
                  </a:cubicBezTo>
                  <a:cubicBezTo>
                    <a:pt x="0" y="93238"/>
                    <a:pt x="48" y="91071"/>
                    <a:pt x="286" y="88750"/>
                  </a:cubicBezTo>
                  <a:cubicBezTo>
                    <a:pt x="548" y="86416"/>
                    <a:pt x="1048" y="83916"/>
                    <a:pt x="1727" y="81296"/>
                  </a:cubicBezTo>
                  <a:cubicBezTo>
                    <a:pt x="2405" y="78677"/>
                    <a:pt x="3167" y="76010"/>
                    <a:pt x="3882" y="73331"/>
                  </a:cubicBezTo>
                  <a:cubicBezTo>
                    <a:pt x="4596" y="70664"/>
                    <a:pt x="5179" y="68033"/>
                    <a:pt x="5572" y="65509"/>
                  </a:cubicBezTo>
                  <a:cubicBezTo>
                    <a:pt x="5965" y="62973"/>
                    <a:pt x="6132" y="60556"/>
                    <a:pt x="6084" y="58270"/>
                  </a:cubicBezTo>
                  <a:cubicBezTo>
                    <a:pt x="6037" y="55984"/>
                    <a:pt x="5787" y="53817"/>
                    <a:pt x="5406" y="51793"/>
                  </a:cubicBezTo>
                  <a:cubicBezTo>
                    <a:pt x="5025" y="49757"/>
                    <a:pt x="4548" y="47840"/>
                    <a:pt x="4048" y="46006"/>
                  </a:cubicBezTo>
                  <a:cubicBezTo>
                    <a:pt x="3524" y="44185"/>
                    <a:pt x="3036" y="42435"/>
                    <a:pt x="2584" y="40720"/>
                  </a:cubicBezTo>
                  <a:cubicBezTo>
                    <a:pt x="2131" y="39017"/>
                    <a:pt x="1739" y="37303"/>
                    <a:pt x="1393" y="35612"/>
                  </a:cubicBezTo>
                  <a:cubicBezTo>
                    <a:pt x="1119" y="34029"/>
                    <a:pt x="893" y="32445"/>
                    <a:pt x="703" y="30885"/>
                  </a:cubicBezTo>
                  <a:cubicBezTo>
                    <a:pt x="560" y="29278"/>
                    <a:pt x="441" y="27695"/>
                    <a:pt x="381" y="26147"/>
                  </a:cubicBezTo>
                  <a:cubicBezTo>
                    <a:pt x="322" y="24587"/>
                    <a:pt x="298" y="23075"/>
                    <a:pt x="298" y="21611"/>
                  </a:cubicBezTo>
                  <a:lnTo>
                    <a:pt x="298" y="17420"/>
                  </a:lnTo>
                  <a:lnTo>
                    <a:pt x="29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5562438" y="827025"/>
              <a:ext cx="258400" cy="4048750"/>
            </a:xfrm>
            <a:custGeom>
              <a:rect b="b" l="l" r="r" t="t"/>
              <a:pathLst>
                <a:path extrusionOk="0" fill="none" h="161950" w="10336">
                  <a:moveTo>
                    <a:pt x="429" y="161949"/>
                  </a:moveTo>
                  <a:lnTo>
                    <a:pt x="429" y="125826"/>
                  </a:lnTo>
                  <a:cubicBezTo>
                    <a:pt x="429" y="123909"/>
                    <a:pt x="429" y="121956"/>
                    <a:pt x="429" y="119956"/>
                  </a:cubicBezTo>
                  <a:cubicBezTo>
                    <a:pt x="417" y="117968"/>
                    <a:pt x="417" y="115955"/>
                    <a:pt x="382" y="113955"/>
                  </a:cubicBezTo>
                  <a:cubicBezTo>
                    <a:pt x="358" y="111967"/>
                    <a:pt x="322" y="109990"/>
                    <a:pt x="274" y="108014"/>
                  </a:cubicBezTo>
                  <a:cubicBezTo>
                    <a:pt x="227" y="106049"/>
                    <a:pt x="167" y="104073"/>
                    <a:pt x="108" y="102097"/>
                  </a:cubicBezTo>
                  <a:cubicBezTo>
                    <a:pt x="48" y="100120"/>
                    <a:pt x="1" y="98132"/>
                    <a:pt x="1" y="96072"/>
                  </a:cubicBezTo>
                  <a:cubicBezTo>
                    <a:pt x="144" y="93965"/>
                    <a:pt x="465" y="91738"/>
                    <a:pt x="1036" y="89297"/>
                  </a:cubicBezTo>
                  <a:cubicBezTo>
                    <a:pt x="1656" y="86869"/>
                    <a:pt x="2560" y="84225"/>
                    <a:pt x="3656" y="81451"/>
                  </a:cubicBezTo>
                  <a:cubicBezTo>
                    <a:pt x="4204" y="80070"/>
                    <a:pt x="4787" y="78653"/>
                    <a:pt x="5370" y="77236"/>
                  </a:cubicBezTo>
                  <a:cubicBezTo>
                    <a:pt x="5942" y="75820"/>
                    <a:pt x="6513" y="74391"/>
                    <a:pt x="7061" y="72974"/>
                  </a:cubicBezTo>
                  <a:cubicBezTo>
                    <a:pt x="7609" y="71545"/>
                    <a:pt x="8109" y="70140"/>
                    <a:pt x="8537" y="68747"/>
                  </a:cubicBezTo>
                  <a:cubicBezTo>
                    <a:pt x="8954" y="67366"/>
                    <a:pt x="9323" y="66009"/>
                    <a:pt x="9597" y="64675"/>
                  </a:cubicBezTo>
                  <a:cubicBezTo>
                    <a:pt x="10145" y="62032"/>
                    <a:pt x="10335" y="59532"/>
                    <a:pt x="10169" y="57222"/>
                  </a:cubicBezTo>
                  <a:cubicBezTo>
                    <a:pt x="10014" y="54912"/>
                    <a:pt x="9538" y="52769"/>
                    <a:pt x="8835" y="50781"/>
                  </a:cubicBezTo>
                  <a:cubicBezTo>
                    <a:pt x="8133" y="48792"/>
                    <a:pt x="7287" y="46935"/>
                    <a:pt x="6394" y="45185"/>
                  </a:cubicBezTo>
                  <a:cubicBezTo>
                    <a:pt x="5501" y="43423"/>
                    <a:pt x="4644" y="41744"/>
                    <a:pt x="3882" y="40125"/>
                  </a:cubicBezTo>
                  <a:cubicBezTo>
                    <a:pt x="3120" y="38494"/>
                    <a:pt x="2501" y="36886"/>
                    <a:pt x="2001" y="35291"/>
                  </a:cubicBezTo>
                  <a:cubicBezTo>
                    <a:pt x="1572" y="33660"/>
                    <a:pt x="1215" y="32005"/>
                    <a:pt x="953" y="30350"/>
                  </a:cubicBezTo>
                  <a:cubicBezTo>
                    <a:pt x="775" y="28945"/>
                    <a:pt x="644" y="27540"/>
                    <a:pt x="548" y="26147"/>
                  </a:cubicBezTo>
                  <a:cubicBezTo>
                    <a:pt x="477" y="24730"/>
                    <a:pt x="441" y="23349"/>
                    <a:pt x="429" y="22015"/>
                  </a:cubicBezTo>
                  <a:cubicBezTo>
                    <a:pt x="429" y="19348"/>
                    <a:pt x="429" y="16860"/>
                    <a:pt x="429" y="14598"/>
                  </a:cubicBezTo>
                  <a:lnTo>
                    <a:pt x="42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5279963" y="827025"/>
              <a:ext cx="338450" cy="4048750"/>
            </a:xfrm>
            <a:custGeom>
              <a:rect b="b" l="l" r="r" t="t"/>
              <a:pathLst>
                <a:path extrusionOk="0" fill="none" h="161950" w="13538">
                  <a:moveTo>
                    <a:pt x="501" y="161949"/>
                  </a:moveTo>
                  <a:lnTo>
                    <a:pt x="501" y="125826"/>
                  </a:lnTo>
                  <a:cubicBezTo>
                    <a:pt x="501" y="123909"/>
                    <a:pt x="501" y="121956"/>
                    <a:pt x="489" y="119968"/>
                  </a:cubicBezTo>
                  <a:cubicBezTo>
                    <a:pt x="477" y="118003"/>
                    <a:pt x="453" y="116027"/>
                    <a:pt x="417" y="114086"/>
                  </a:cubicBezTo>
                  <a:cubicBezTo>
                    <a:pt x="382" y="112134"/>
                    <a:pt x="334" y="110205"/>
                    <a:pt x="274" y="108276"/>
                  </a:cubicBezTo>
                  <a:cubicBezTo>
                    <a:pt x="215" y="106347"/>
                    <a:pt x="143" y="104418"/>
                    <a:pt x="72" y="102490"/>
                  </a:cubicBezTo>
                  <a:cubicBezTo>
                    <a:pt x="1" y="100561"/>
                    <a:pt x="1" y="98560"/>
                    <a:pt x="203" y="96489"/>
                  </a:cubicBezTo>
                  <a:cubicBezTo>
                    <a:pt x="417" y="94405"/>
                    <a:pt x="905" y="92191"/>
                    <a:pt x="1656" y="89774"/>
                  </a:cubicBezTo>
                  <a:cubicBezTo>
                    <a:pt x="2406" y="87357"/>
                    <a:pt x="3489" y="84690"/>
                    <a:pt x="4835" y="81844"/>
                  </a:cubicBezTo>
                  <a:cubicBezTo>
                    <a:pt x="5513" y="80415"/>
                    <a:pt x="6239" y="78951"/>
                    <a:pt x="6990" y="77463"/>
                  </a:cubicBezTo>
                  <a:cubicBezTo>
                    <a:pt x="7740" y="75974"/>
                    <a:pt x="8490" y="74462"/>
                    <a:pt x="9216" y="72950"/>
                  </a:cubicBezTo>
                  <a:cubicBezTo>
                    <a:pt x="9954" y="71438"/>
                    <a:pt x="10621" y="69950"/>
                    <a:pt x="11192" y="68485"/>
                  </a:cubicBezTo>
                  <a:cubicBezTo>
                    <a:pt x="11776" y="67021"/>
                    <a:pt x="12264" y="65580"/>
                    <a:pt x="12621" y="64199"/>
                  </a:cubicBezTo>
                  <a:cubicBezTo>
                    <a:pt x="13336" y="61437"/>
                    <a:pt x="13538" y="58901"/>
                    <a:pt x="13205" y="56615"/>
                  </a:cubicBezTo>
                  <a:cubicBezTo>
                    <a:pt x="12871" y="54329"/>
                    <a:pt x="12109" y="52269"/>
                    <a:pt x="11085" y="50364"/>
                  </a:cubicBezTo>
                  <a:cubicBezTo>
                    <a:pt x="10049" y="48471"/>
                    <a:pt x="8871" y="46709"/>
                    <a:pt x="7656" y="45030"/>
                  </a:cubicBezTo>
                  <a:cubicBezTo>
                    <a:pt x="6442" y="43351"/>
                    <a:pt x="5299" y="41732"/>
                    <a:pt x="4299" y="40137"/>
                  </a:cubicBezTo>
                  <a:cubicBezTo>
                    <a:pt x="3299" y="38553"/>
                    <a:pt x="2501" y="36970"/>
                    <a:pt x="1870" y="35386"/>
                  </a:cubicBezTo>
                  <a:cubicBezTo>
                    <a:pt x="1406" y="33743"/>
                    <a:pt x="1072" y="32088"/>
                    <a:pt x="834" y="30421"/>
                  </a:cubicBezTo>
                  <a:cubicBezTo>
                    <a:pt x="644" y="28254"/>
                    <a:pt x="536" y="26123"/>
                    <a:pt x="501" y="24051"/>
                  </a:cubicBezTo>
                  <a:cubicBezTo>
                    <a:pt x="501" y="22242"/>
                    <a:pt x="501" y="20503"/>
                    <a:pt x="501" y="18860"/>
                  </a:cubicBezTo>
                  <a:lnTo>
                    <a:pt x="50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4999563" y="827025"/>
              <a:ext cx="325375" cy="4048750"/>
            </a:xfrm>
            <a:custGeom>
              <a:rect b="b" l="l" r="r" t="t"/>
              <a:pathLst>
                <a:path extrusionOk="0" fill="none" h="161950" w="13015">
                  <a:moveTo>
                    <a:pt x="489" y="161949"/>
                  </a:moveTo>
                  <a:lnTo>
                    <a:pt x="489" y="125826"/>
                  </a:lnTo>
                  <a:cubicBezTo>
                    <a:pt x="489" y="123909"/>
                    <a:pt x="489" y="121956"/>
                    <a:pt x="477" y="119968"/>
                  </a:cubicBezTo>
                  <a:cubicBezTo>
                    <a:pt x="465" y="118003"/>
                    <a:pt x="441" y="116039"/>
                    <a:pt x="406" y="114098"/>
                  </a:cubicBezTo>
                  <a:cubicBezTo>
                    <a:pt x="370" y="112145"/>
                    <a:pt x="322" y="110217"/>
                    <a:pt x="251" y="108288"/>
                  </a:cubicBezTo>
                  <a:cubicBezTo>
                    <a:pt x="191" y="106359"/>
                    <a:pt x="132" y="104442"/>
                    <a:pt x="60" y="102501"/>
                  </a:cubicBezTo>
                  <a:cubicBezTo>
                    <a:pt x="1" y="100549"/>
                    <a:pt x="25" y="98560"/>
                    <a:pt x="239" y="96501"/>
                  </a:cubicBezTo>
                  <a:cubicBezTo>
                    <a:pt x="453" y="94441"/>
                    <a:pt x="894" y="92274"/>
                    <a:pt x="1596" y="89964"/>
                  </a:cubicBezTo>
                  <a:cubicBezTo>
                    <a:pt x="2299" y="87642"/>
                    <a:pt x="3263" y="85095"/>
                    <a:pt x="4501" y="82320"/>
                  </a:cubicBezTo>
                  <a:cubicBezTo>
                    <a:pt x="5121" y="80939"/>
                    <a:pt x="5823" y="79487"/>
                    <a:pt x="6573" y="78010"/>
                  </a:cubicBezTo>
                  <a:cubicBezTo>
                    <a:pt x="7323" y="76522"/>
                    <a:pt x="8109" y="74998"/>
                    <a:pt x="8919" y="73450"/>
                  </a:cubicBezTo>
                  <a:cubicBezTo>
                    <a:pt x="9645" y="71938"/>
                    <a:pt x="10324" y="70426"/>
                    <a:pt x="10919" y="68950"/>
                  </a:cubicBezTo>
                  <a:cubicBezTo>
                    <a:pt x="11514" y="67461"/>
                    <a:pt x="12002" y="66021"/>
                    <a:pt x="12336" y="64628"/>
                  </a:cubicBezTo>
                  <a:cubicBezTo>
                    <a:pt x="13014" y="61854"/>
                    <a:pt x="12991" y="59377"/>
                    <a:pt x="12360" y="57174"/>
                  </a:cubicBezTo>
                  <a:cubicBezTo>
                    <a:pt x="11717" y="54984"/>
                    <a:pt x="10657" y="53007"/>
                    <a:pt x="9383" y="51186"/>
                  </a:cubicBezTo>
                  <a:cubicBezTo>
                    <a:pt x="8109" y="49364"/>
                    <a:pt x="6776" y="47638"/>
                    <a:pt x="5525" y="45959"/>
                  </a:cubicBezTo>
                  <a:cubicBezTo>
                    <a:pt x="4275" y="44280"/>
                    <a:pt x="3204" y="42613"/>
                    <a:pt x="2346" y="40934"/>
                  </a:cubicBezTo>
                  <a:cubicBezTo>
                    <a:pt x="1489" y="39267"/>
                    <a:pt x="906" y="37577"/>
                    <a:pt x="596" y="35838"/>
                  </a:cubicBezTo>
                  <a:cubicBezTo>
                    <a:pt x="299" y="34088"/>
                    <a:pt x="239" y="32302"/>
                    <a:pt x="251" y="30528"/>
                  </a:cubicBezTo>
                  <a:cubicBezTo>
                    <a:pt x="310" y="28266"/>
                    <a:pt x="370" y="26099"/>
                    <a:pt x="406" y="24027"/>
                  </a:cubicBezTo>
                  <a:cubicBezTo>
                    <a:pt x="441" y="21968"/>
                    <a:pt x="453" y="20003"/>
                    <a:pt x="465" y="18146"/>
                  </a:cubicBezTo>
                  <a:cubicBezTo>
                    <a:pt x="477" y="14443"/>
                    <a:pt x="477" y="11193"/>
                    <a:pt x="477" y="8502"/>
                  </a:cubicBezTo>
                  <a:lnTo>
                    <a:pt x="477"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4665613" y="826725"/>
              <a:ext cx="207175" cy="4049050"/>
            </a:xfrm>
            <a:custGeom>
              <a:rect b="b" l="l" r="r" t="t"/>
              <a:pathLst>
                <a:path extrusionOk="0" fill="none" h="161962" w="8287">
                  <a:moveTo>
                    <a:pt x="2619" y="161961"/>
                  </a:moveTo>
                  <a:lnTo>
                    <a:pt x="2619" y="125838"/>
                  </a:lnTo>
                  <a:cubicBezTo>
                    <a:pt x="2619" y="123921"/>
                    <a:pt x="2619" y="121968"/>
                    <a:pt x="2608" y="119980"/>
                  </a:cubicBezTo>
                  <a:cubicBezTo>
                    <a:pt x="2608" y="117980"/>
                    <a:pt x="2596" y="115979"/>
                    <a:pt x="2572" y="113991"/>
                  </a:cubicBezTo>
                  <a:cubicBezTo>
                    <a:pt x="2548" y="112003"/>
                    <a:pt x="2500" y="110026"/>
                    <a:pt x="2453" y="108062"/>
                  </a:cubicBezTo>
                  <a:cubicBezTo>
                    <a:pt x="2405" y="106085"/>
                    <a:pt x="2358" y="104121"/>
                    <a:pt x="2298" y="102144"/>
                  </a:cubicBezTo>
                  <a:cubicBezTo>
                    <a:pt x="2238" y="100168"/>
                    <a:pt x="2215" y="98144"/>
                    <a:pt x="2334" y="96084"/>
                  </a:cubicBezTo>
                  <a:cubicBezTo>
                    <a:pt x="2453" y="94024"/>
                    <a:pt x="2727" y="91893"/>
                    <a:pt x="3179" y="89667"/>
                  </a:cubicBezTo>
                  <a:cubicBezTo>
                    <a:pt x="3632" y="87440"/>
                    <a:pt x="4274" y="85095"/>
                    <a:pt x="5048" y="82618"/>
                  </a:cubicBezTo>
                  <a:cubicBezTo>
                    <a:pt x="5846" y="80118"/>
                    <a:pt x="6644" y="77463"/>
                    <a:pt x="7346" y="74736"/>
                  </a:cubicBezTo>
                  <a:cubicBezTo>
                    <a:pt x="7942" y="72057"/>
                    <a:pt x="8287" y="69414"/>
                    <a:pt x="8180" y="66950"/>
                  </a:cubicBezTo>
                  <a:cubicBezTo>
                    <a:pt x="8084" y="64485"/>
                    <a:pt x="7549" y="62211"/>
                    <a:pt x="6715" y="60103"/>
                  </a:cubicBezTo>
                  <a:cubicBezTo>
                    <a:pt x="5870" y="57984"/>
                    <a:pt x="4870" y="55984"/>
                    <a:pt x="3893" y="54031"/>
                  </a:cubicBezTo>
                  <a:cubicBezTo>
                    <a:pt x="2905" y="52079"/>
                    <a:pt x="2048" y="50126"/>
                    <a:pt x="1393" y="48185"/>
                  </a:cubicBezTo>
                  <a:cubicBezTo>
                    <a:pt x="738" y="46233"/>
                    <a:pt x="322" y="44268"/>
                    <a:pt x="167" y="42292"/>
                  </a:cubicBezTo>
                  <a:cubicBezTo>
                    <a:pt x="0" y="40327"/>
                    <a:pt x="95" y="38327"/>
                    <a:pt x="310" y="36374"/>
                  </a:cubicBezTo>
                  <a:cubicBezTo>
                    <a:pt x="572" y="34410"/>
                    <a:pt x="857" y="32517"/>
                    <a:pt x="1119" y="30671"/>
                  </a:cubicBezTo>
                  <a:cubicBezTo>
                    <a:pt x="1465" y="28373"/>
                    <a:pt x="1750" y="26171"/>
                    <a:pt x="1965" y="24075"/>
                  </a:cubicBezTo>
                  <a:cubicBezTo>
                    <a:pt x="2191" y="21980"/>
                    <a:pt x="2346" y="20003"/>
                    <a:pt x="2417" y="18158"/>
                  </a:cubicBezTo>
                  <a:cubicBezTo>
                    <a:pt x="2584" y="14443"/>
                    <a:pt x="2619" y="11205"/>
                    <a:pt x="2619" y="8514"/>
                  </a:cubicBezTo>
                  <a:lnTo>
                    <a:pt x="261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4295913" y="826725"/>
              <a:ext cx="164625" cy="4049050"/>
            </a:xfrm>
            <a:custGeom>
              <a:rect b="b" l="l" r="r" t="t"/>
              <a:pathLst>
                <a:path extrusionOk="0" fill="none" h="161962" w="6585">
                  <a:moveTo>
                    <a:pt x="6168" y="161961"/>
                  </a:moveTo>
                  <a:lnTo>
                    <a:pt x="6168" y="125838"/>
                  </a:lnTo>
                  <a:lnTo>
                    <a:pt x="6168" y="119968"/>
                  </a:lnTo>
                  <a:cubicBezTo>
                    <a:pt x="6168" y="117968"/>
                    <a:pt x="6168" y="115932"/>
                    <a:pt x="6168" y="113860"/>
                  </a:cubicBezTo>
                  <a:cubicBezTo>
                    <a:pt x="6156" y="111824"/>
                    <a:pt x="6144" y="109764"/>
                    <a:pt x="6108" y="107716"/>
                  </a:cubicBezTo>
                  <a:cubicBezTo>
                    <a:pt x="6085" y="105669"/>
                    <a:pt x="6049" y="103633"/>
                    <a:pt x="6013" y="101585"/>
                  </a:cubicBezTo>
                  <a:cubicBezTo>
                    <a:pt x="5977" y="99537"/>
                    <a:pt x="5942" y="97477"/>
                    <a:pt x="5930" y="95382"/>
                  </a:cubicBezTo>
                  <a:cubicBezTo>
                    <a:pt x="5930" y="93286"/>
                    <a:pt x="6013" y="91143"/>
                    <a:pt x="6156" y="88976"/>
                  </a:cubicBezTo>
                  <a:cubicBezTo>
                    <a:pt x="6347" y="86785"/>
                    <a:pt x="6525" y="84535"/>
                    <a:pt x="6561" y="82261"/>
                  </a:cubicBezTo>
                  <a:cubicBezTo>
                    <a:pt x="6585" y="79987"/>
                    <a:pt x="6454" y="77713"/>
                    <a:pt x="6120" y="75462"/>
                  </a:cubicBezTo>
                  <a:cubicBezTo>
                    <a:pt x="5799" y="73200"/>
                    <a:pt x="5287" y="70974"/>
                    <a:pt x="4632" y="68783"/>
                  </a:cubicBezTo>
                  <a:cubicBezTo>
                    <a:pt x="3989" y="66580"/>
                    <a:pt x="3251" y="64413"/>
                    <a:pt x="2548" y="62247"/>
                  </a:cubicBezTo>
                  <a:cubicBezTo>
                    <a:pt x="1846" y="60080"/>
                    <a:pt x="1239" y="57913"/>
                    <a:pt x="798" y="55746"/>
                  </a:cubicBezTo>
                  <a:cubicBezTo>
                    <a:pt x="346" y="53579"/>
                    <a:pt x="96" y="51424"/>
                    <a:pt x="48" y="49281"/>
                  </a:cubicBezTo>
                  <a:cubicBezTo>
                    <a:pt x="1" y="47149"/>
                    <a:pt x="120" y="45054"/>
                    <a:pt x="382" y="42982"/>
                  </a:cubicBezTo>
                  <a:cubicBezTo>
                    <a:pt x="667" y="40934"/>
                    <a:pt x="1048" y="38898"/>
                    <a:pt x="1489" y="36910"/>
                  </a:cubicBezTo>
                  <a:cubicBezTo>
                    <a:pt x="1894" y="35088"/>
                    <a:pt x="2310" y="33303"/>
                    <a:pt x="2727" y="31564"/>
                  </a:cubicBezTo>
                  <a:cubicBezTo>
                    <a:pt x="3132" y="29826"/>
                    <a:pt x="3525" y="28135"/>
                    <a:pt x="3894" y="26504"/>
                  </a:cubicBezTo>
                  <a:cubicBezTo>
                    <a:pt x="4632" y="23242"/>
                    <a:pt x="5204" y="20218"/>
                    <a:pt x="5561" y="17491"/>
                  </a:cubicBezTo>
                  <a:cubicBezTo>
                    <a:pt x="5906" y="14765"/>
                    <a:pt x="6073" y="12324"/>
                    <a:pt x="6120" y="10181"/>
                  </a:cubicBezTo>
                  <a:cubicBezTo>
                    <a:pt x="6168" y="8049"/>
                    <a:pt x="6168" y="6216"/>
                    <a:pt x="6168" y="4704"/>
                  </a:cubicBezTo>
                  <a:lnTo>
                    <a:pt x="61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3961063" y="826725"/>
              <a:ext cx="208375" cy="4049050"/>
            </a:xfrm>
            <a:custGeom>
              <a:rect b="b" l="l" r="r" t="t"/>
              <a:pathLst>
                <a:path extrusionOk="0" fill="none" h="161962" w="8335">
                  <a:moveTo>
                    <a:pt x="8334" y="161961"/>
                  </a:moveTo>
                  <a:lnTo>
                    <a:pt x="8334" y="113848"/>
                  </a:lnTo>
                  <a:cubicBezTo>
                    <a:pt x="8334" y="111776"/>
                    <a:pt x="8334" y="109669"/>
                    <a:pt x="8334" y="107538"/>
                  </a:cubicBezTo>
                  <a:cubicBezTo>
                    <a:pt x="8334" y="105407"/>
                    <a:pt x="8322" y="103264"/>
                    <a:pt x="8311" y="101120"/>
                  </a:cubicBezTo>
                  <a:cubicBezTo>
                    <a:pt x="8299" y="98989"/>
                    <a:pt x="8275" y="96834"/>
                    <a:pt x="8263" y="94679"/>
                  </a:cubicBezTo>
                  <a:cubicBezTo>
                    <a:pt x="8239" y="92524"/>
                    <a:pt x="8227" y="90357"/>
                    <a:pt x="8120" y="88155"/>
                  </a:cubicBezTo>
                  <a:cubicBezTo>
                    <a:pt x="8013" y="85952"/>
                    <a:pt x="7739" y="83761"/>
                    <a:pt x="7334" y="81582"/>
                  </a:cubicBezTo>
                  <a:cubicBezTo>
                    <a:pt x="6918" y="79415"/>
                    <a:pt x="6382" y="77248"/>
                    <a:pt x="5751" y="75105"/>
                  </a:cubicBezTo>
                  <a:cubicBezTo>
                    <a:pt x="5120" y="72962"/>
                    <a:pt x="4417" y="70831"/>
                    <a:pt x="3715" y="68700"/>
                  </a:cubicBezTo>
                  <a:cubicBezTo>
                    <a:pt x="3012" y="66569"/>
                    <a:pt x="2346" y="64437"/>
                    <a:pt x="1762" y="62318"/>
                  </a:cubicBezTo>
                  <a:cubicBezTo>
                    <a:pt x="1179" y="60199"/>
                    <a:pt x="726" y="58079"/>
                    <a:pt x="429" y="55984"/>
                  </a:cubicBezTo>
                  <a:cubicBezTo>
                    <a:pt x="131" y="53888"/>
                    <a:pt x="0" y="51817"/>
                    <a:pt x="48" y="49733"/>
                  </a:cubicBezTo>
                  <a:cubicBezTo>
                    <a:pt x="95" y="47661"/>
                    <a:pt x="321" y="45590"/>
                    <a:pt x="667" y="43518"/>
                  </a:cubicBezTo>
                  <a:cubicBezTo>
                    <a:pt x="1024" y="41458"/>
                    <a:pt x="1476" y="39410"/>
                    <a:pt x="2012" y="37410"/>
                  </a:cubicBezTo>
                  <a:cubicBezTo>
                    <a:pt x="2500" y="35565"/>
                    <a:pt x="3000" y="33755"/>
                    <a:pt x="3500" y="31993"/>
                  </a:cubicBezTo>
                  <a:cubicBezTo>
                    <a:pt x="4001" y="30231"/>
                    <a:pt x="4501" y="28504"/>
                    <a:pt x="4965" y="26849"/>
                  </a:cubicBezTo>
                  <a:cubicBezTo>
                    <a:pt x="5906" y="23528"/>
                    <a:pt x="6679" y="20444"/>
                    <a:pt x="7227" y="17646"/>
                  </a:cubicBezTo>
                  <a:cubicBezTo>
                    <a:pt x="7775" y="14860"/>
                    <a:pt x="8072" y="12371"/>
                    <a:pt x="8192" y="10204"/>
                  </a:cubicBezTo>
                  <a:cubicBezTo>
                    <a:pt x="8322" y="8049"/>
                    <a:pt x="8334" y="6216"/>
                    <a:pt x="8334" y="4704"/>
                  </a:cubicBezTo>
                  <a:lnTo>
                    <a:pt x="8334"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3681838" y="827025"/>
              <a:ext cx="206900" cy="4048750"/>
            </a:xfrm>
            <a:custGeom>
              <a:rect b="b" l="l" r="r" t="t"/>
              <a:pathLst>
                <a:path extrusionOk="0" fill="none" h="161950" w="8276">
                  <a:moveTo>
                    <a:pt x="8276" y="161949"/>
                  </a:moveTo>
                  <a:lnTo>
                    <a:pt x="8276" y="101025"/>
                  </a:lnTo>
                  <a:lnTo>
                    <a:pt x="8276" y="94405"/>
                  </a:lnTo>
                  <a:cubicBezTo>
                    <a:pt x="8276" y="92191"/>
                    <a:pt x="8252" y="89952"/>
                    <a:pt x="8061" y="87726"/>
                  </a:cubicBezTo>
                  <a:cubicBezTo>
                    <a:pt x="7883" y="85499"/>
                    <a:pt x="7526" y="83309"/>
                    <a:pt x="7038" y="81154"/>
                  </a:cubicBezTo>
                  <a:cubicBezTo>
                    <a:pt x="6549" y="79010"/>
                    <a:pt x="5954" y="76879"/>
                    <a:pt x="5311" y="74772"/>
                  </a:cubicBezTo>
                  <a:cubicBezTo>
                    <a:pt x="4668" y="72664"/>
                    <a:pt x="3990" y="70581"/>
                    <a:pt x="3335" y="68509"/>
                  </a:cubicBezTo>
                  <a:cubicBezTo>
                    <a:pt x="2680" y="66426"/>
                    <a:pt x="2085" y="64366"/>
                    <a:pt x="1549" y="62306"/>
                  </a:cubicBezTo>
                  <a:cubicBezTo>
                    <a:pt x="1061" y="60365"/>
                    <a:pt x="668" y="58436"/>
                    <a:pt x="394" y="56508"/>
                  </a:cubicBezTo>
                  <a:cubicBezTo>
                    <a:pt x="156" y="54698"/>
                    <a:pt x="13" y="52876"/>
                    <a:pt x="13" y="51067"/>
                  </a:cubicBezTo>
                  <a:cubicBezTo>
                    <a:pt x="1" y="49245"/>
                    <a:pt x="120" y="47423"/>
                    <a:pt x="358" y="45602"/>
                  </a:cubicBezTo>
                  <a:cubicBezTo>
                    <a:pt x="584" y="43768"/>
                    <a:pt x="906" y="41958"/>
                    <a:pt x="1275" y="40172"/>
                  </a:cubicBezTo>
                  <a:cubicBezTo>
                    <a:pt x="1656" y="38386"/>
                    <a:pt x="2085" y="36612"/>
                    <a:pt x="2549" y="34886"/>
                  </a:cubicBezTo>
                  <a:cubicBezTo>
                    <a:pt x="3489" y="31409"/>
                    <a:pt x="4442" y="28088"/>
                    <a:pt x="5287" y="24980"/>
                  </a:cubicBezTo>
                  <a:cubicBezTo>
                    <a:pt x="6145" y="21872"/>
                    <a:pt x="6835" y="18991"/>
                    <a:pt x="7323" y="16384"/>
                  </a:cubicBezTo>
                  <a:cubicBezTo>
                    <a:pt x="7811" y="13776"/>
                    <a:pt x="8073" y="11455"/>
                    <a:pt x="8169" y="9430"/>
                  </a:cubicBezTo>
                  <a:cubicBezTo>
                    <a:pt x="8264" y="7430"/>
                    <a:pt x="8276" y="5728"/>
                    <a:pt x="8276" y="4335"/>
                  </a:cubicBezTo>
                  <a:lnTo>
                    <a:pt x="8276"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3441338" y="826725"/>
              <a:ext cx="180400" cy="4049050"/>
            </a:xfrm>
            <a:custGeom>
              <a:rect b="b" l="l" r="r" t="t"/>
              <a:pathLst>
                <a:path extrusionOk="0" fill="none" h="161962" w="7216">
                  <a:moveTo>
                    <a:pt x="6668" y="161961"/>
                  </a:moveTo>
                  <a:lnTo>
                    <a:pt x="6668" y="119968"/>
                  </a:lnTo>
                  <a:lnTo>
                    <a:pt x="6668" y="113848"/>
                  </a:lnTo>
                  <a:cubicBezTo>
                    <a:pt x="6668" y="111776"/>
                    <a:pt x="6668" y="109657"/>
                    <a:pt x="6692" y="107490"/>
                  </a:cubicBezTo>
                  <a:cubicBezTo>
                    <a:pt x="6728" y="105323"/>
                    <a:pt x="6787" y="103109"/>
                    <a:pt x="6871" y="100858"/>
                  </a:cubicBezTo>
                  <a:cubicBezTo>
                    <a:pt x="6966" y="98596"/>
                    <a:pt x="7049" y="96334"/>
                    <a:pt x="7133" y="94048"/>
                  </a:cubicBezTo>
                  <a:cubicBezTo>
                    <a:pt x="7204" y="91786"/>
                    <a:pt x="7216" y="89500"/>
                    <a:pt x="7144" y="87262"/>
                  </a:cubicBezTo>
                  <a:cubicBezTo>
                    <a:pt x="6978" y="85047"/>
                    <a:pt x="6668" y="82868"/>
                    <a:pt x="6228" y="80749"/>
                  </a:cubicBezTo>
                  <a:cubicBezTo>
                    <a:pt x="5775" y="78630"/>
                    <a:pt x="5228" y="76534"/>
                    <a:pt x="4632" y="74474"/>
                  </a:cubicBezTo>
                  <a:cubicBezTo>
                    <a:pt x="4037" y="72414"/>
                    <a:pt x="3430" y="70355"/>
                    <a:pt x="2822" y="68307"/>
                  </a:cubicBezTo>
                  <a:cubicBezTo>
                    <a:pt x="2251" y="66259"/>
                    <a:pt x="1727" y="64211"/>
                    <a:pt x="1251" y="62163"/>
                  </a:cubicBezTo>
                  <a:cubicBezTo>
                    <a:pt x="858" y="60223"/>
                    <a:pt x="536" y="58282"/>
                    <a:pt x="322" y="56329"/>
                  </a:cubicBezTo>
                  <a:cubicBezTo>
                    <a:pt x="96" y="54388"/>
                    <a:pt x="1" y="52436"/>
                    <a:pt x="13" y="50495"/>
                  </a:cubicBezTo>
                  <a:cubicBezTo>
                    <a:pt x="13" y="48542"/>
                    <a:pt x="132" y="46614"/>
                    <a:pt x="346" y="44685"/>
                  </a:cubicBezTo>
                  <a:cubicBezTo>
                    <a:pt x="584" y="42601"/>
                    <a:pt x="906" y="40542"/>
                    <a:pt x="1298" y="38506"/>
                  </a:cubicBezTo>
                  <a:cubicBezTo>
                    <a:pt x="1691" y="36470"/>
                    <a:pt x="2120" y="34469"/>
                    <a:pt x="2572" y="32517"/>
                  </a:cubicBezTo>
                  <a:cubicBezTo>
                    <a:pt x="3037" y="30564"/>
                    <a:pt x="3489" y="28671"/>
                    <a:pt x="3918" y="26837"/>
                  </a:cubicBezTo>
                  <a:cubicBezTo>
                    <a:pt x="4358" y="24992"/>
                    <a:pt x="4763" y="23230"/>
                    <a:pt x="5108" y="21539"/>
                  </a:cubicBezTo>
                  <a:cubicBezTo>
                    <a:pt x="5787" y="18170"/>
                    <a:pt x="6251" y="15122"/>
                    <a:pt x="6454" y="12467"/>
                  </a:cubicBezTo>
                  <a:cubicBezTo>
                    <a:pt x="6656" y="9812"/>
                    <a:pt x="6668" y="7561"/>
                    <a:pt x="6668" y="5728"/>
                  </a:cubicBezTo>
                  <a:lnTo>
                    <a:pt x="6668"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3219888" y="827025"/>
              <a:ext cx="177125" cy="4048750"/>
            </a:xfrm>
            <a:custGeom>
              <a:rect b="b" l="l" r="r" t="t"/>
              <a:pathLst>
                <a:path extrusionOk="0" fill="none" h="161950" w="7085">
                  <a:moveTo>
                    <a:pt x="4299" y="161949"/>
                  </a:moveTo>
                  <a:lnTo>
                    <a:pt x="4299" y="125826"/>
                  </a:lnTo>
                  <a:cubicBezTo>
                    <a:pt x="4299" y="123909"/>
                    <a:pt x="4299" y="121956"/>
                    <a:pt x="4322" y="119932"/>
                  </a:cubicBezTo>
                  <a:cubicBezTo>
                    <a:pt x="4346" y="117908"/>
                    <a:pt x="4441" y="115789"/>
                    <a:pt x="4620" y="113574"/>
                  </a:cubicBezTo>
                  <a:cubicBezTo>
                    <a:pt x="4811" y="111360"/>
                    <a:pt x="5061" y="109062"/>
                    <a:pt x="5358" y="106716"/>
                  </a:cubicBezTo>
                  <a:cubicBezTo>
                    <a:pt x="5656" y="104371"/>
                    <a:pt x="5954" y="102001"/>
                    <a:pt x="6227" y="99632"/>
                  </a:cubicBezTo>
                  <a:cubicBezTo>
                    <a:pt x="6513" y="97263"/>
                    <a:pt x="6739" y="94893"/>
                    <a:pt x="6894" y="92572"/>
                  </a:cubicBezTo>
                  <a:cubicBezTo>
                    <a:pt x="7037" y="90250"/>
                    <a:pt x="7085" y="87964"/>
                    <a:pt x="7001" y="85737"/>
                  </a:cubicBezTo>
                  <a:cubicBezTo>
                    <a:pt x="6858" y="83547"/>
                    <a:pt x="6573" y="81415"/>
                    <a:pt x="6132" y="79356"/>
                  </a:cubicBezTo>
                  <a:cubicBezTo>
                    <a:pt x="5692" y="77296"/>
                    <a:pt x="5144" y="75284"/>
                    <a:pt x="4561" y="73307"/>
                  </a:cubicBezTo>
                  <a:cubicBezTo>
                    <a:pt x="3965" y="71343"/>
                    <a:pt x="3358" y="69378"/>
                    <a:pt x="2787" y="67426"/>
                  </a:cubicBezTo>
                  <a:cubicBezTo>
                    <a:pt x="2203" y="65473"/>
                    <a:pt x="1691" y="63509"/>
                    <a:pt x="1227" y="61544"/>
                  </a:cubicBezTo>
                  <a:cubicBezTo>
                    <a:pt x="834" y="59532"/>
                    <a:pt x="512" y="57508"/>
                    <a:pt x="262" y="55484"/>
                  </a:cubicBezTo>
                  <a:cubicBezTo>
                    <a:pt x="120" y="53698"/>
                    <a:pt x="24" y="51888"/>
                    <a:pt x="12" y="50090"/>
                  </a:cubicBezTo>
                  <a:cubicBezTo>
                    <a:pt x="0" y="48280"/>
                    <a:pt x="72" y="46471"/>
                    <a:pt x="215" y="44685"/>
                  </a:cubicBezTo>
                  <a:cubicBezTo>
                    <a:pt x="370" y="42887"/>
                    <a:pt x="560" y="41113"/>
                    <a:pt x="786" y="39363"/>
                  </a:cubicBezTo>
                  <a:cubicBezTo>
                    <a:pt x="1012" y="37612"/>
                    <a:pt x="1263" y="35898"/>
                    <a:pt x="1536" y="34207"/>
                  </a:cubicBezTo>
                  <a:cubicBezTo>
                    <a:pt x="2096" y="30814"/>
                    <a:pt x="2656" y="27576"/>
                    <a:pt x="3132" y="24539"/>
                  </a:cubicBezTo>
                  <a:cubicBezTo>
                    <a:pt x="3608" y="21503"/>
                    <a:pt x="3953" y="18682"/>
                    <a:pt x="4120" y="16134"/>
                  </a:cubicBezTo>
                  <a:cubicBezTo>
                    <a:pt x="4287" y="13574"/>
                    <a:pt x="4299" y="11300"/>
                    <a:pt x="4299" y="9335"/>
                  </a:cubicBezTo>
                  <a:cubicBezTo>
                    <a:pt x="4299" y="7359"/>
                    <a:pt x="4299" y="5668"/>
                    <a:pt x="4299" y="4287"/>
                  </a:cubicBezTo>
                  <a:lnTo>
                    <a:pt x="4299"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2999613" y="827025"/>
              <a:ext cx="195600" cy="4048750"/>
            </a:xfrm>
            <a:custGeom>
              <a:rect b="b" l="l" r="r" t="t"/>
              <a:pathLst>
                <a:path extrusionOk="0" fill="none" h="161950" w="7824">
                  <a:moveTo>
                    <a:pt x="1882" y="161949"/>
                  </a:moveTo>
                  <a:lnTo>
                    <a:pt x="1882" y="141506"/>
                  </a:lnTo>
                  <a:lnTo>
                    <a:pt x="1882" y="131398"/>
                  </a:lnTo>
                  <a:cubicBezTo>
                    <a:pt x="1882" y="129588"/>
                    <a:pt x="1882" y="127719"/>
                    <a:pt x="1942" y="125766"/>
                  </a:cubicBezTo>
                  <a:cubicBezTo>
                    <a:pt x="2013" y="123814"/>
                    <a:pt x="2156" y="121754"/>
                    <a:pt x="2430" y="119551"/>
                  </a:cubicBezTo>
                  <a:cubicBezTo>
                    <a:pt x="2715" y="117348"/>
                    <a:pt x="3108" y="115027"/>
                    <a:pt x="3608" y="112622"/>
                  </a:cubicBezTo>
                  <a:cubicBezTo>
                    <a:pt x="4097" y="110205"/>
                    <a:pt x="4632" y="107728"/>
                    <a:pt x="5180" y="105228"/>
                  </a:cubicBezTo>
                  <a:cubicBezTo>
                    <a:pt x="5716" y="102728"/>
                    <a:pt x="6228" y="100227"/>
                    <a:pt x="6645" y="97763"/>
                  </a:cubicBezTo>
                  <a:cubicBezTo>
                    <a:pt x="7073" y="95298"/>
                    <a:pt x="7395" y="92881"/>
                    <a:pt x="7585" y="90536"/>
                  </a:cubicBezTo>
                  <a:cubicBezTo>
                    <a:pt x="7776" y="88190"/>
                    <a:pt x="7823" y="85916"/>
                    <a:pt x="7704" y="83725"/>
                  </a:cubicBezTo>
                  <a:cubicBezTo>
                    <a:pt x="7561" y="81558"/>
                    <a:pt x="7252" y="79475"/>
                    <a:pt x="6823" y="77475"/>
                  </a:cubicBezTo>
                  <a:cubicBezTo>
                    <a:pt x="6359" y="75486"/>
                    <a:pt x="5799" y="73545"/>
                    <a:pt x="5180" y="71664"/>
                  </a:cubicBezTo>
                  <a:cubicBezTo>
                    <a:pt x="4561" y="69783"/>
                    <a:pt x="3930" y="67926"/>
                    <a:pt x="3311" y="66080"/>
                  </a:cubicBezTo>
                  <a:cubicBezTo>
                    <a:pt x="2692" y="64235"/>
                    <a:pt x="2120" y="62389"/>
                    <a:pt x="1632" y="60508"/>
                  </a:cubicBezTo>
                  <a:cubicBezTo>
                    <a:pt x="1156" y="58639"/>
                    <a:pt x="763" y="56722"/>
                    <a:pt x="465" y="54793"/>
                  </a:cubicBezTo>
                  <a:cubicBezTo>
                    <a:pt x="227" y="52805"/>
                    <a:pt x="84" y="50805"/>
                    <a:pt x="13" y="48792"/>
                  </a:cubicBezTo>
                  <a:cubicBezTo>
                    <a:pt x="1" y="46578"/>
                    <a:pt x="60" y="44375"/>
                    <a:pt x="191" y="42184"/>
                  </a:cubicBezTo>
                  <a:cubicBezTo>
                    <a:pt x="310" y="39994"/>
                    <a:pt x="489" y="37839"/>
                    <a:pt x="679" y="35731"/>
                  </a:cubicBezTo>
                  <a:cubicBezTo>
                    <a:pt x="870" y="33636"/>
                    <a:pt x="1072" y="31576"/>
                    <a:pt x="1251" y="29588"/>
                  </a:cubicBezTo>
                  <a:cubicBezTo>
                    <a:pt x="1430" y="27599"/>
                    <a:pt x="1584" y="25682"/>
                    <a:pt x="1680" y="23849"/>
                  </a:cubicBezTo>
                  <a:cubicBezTo>
                    <a:pt x="1858" y="20170"/>
                    <a:pt x="1894" y="16848"/>
                    <a:pt x="1882" y="13931"/>
                  </a:cubicBezTo>
                  <a:lnTo>
                    <a:pt x="1882" y="6466"/>
                  </a:lnTo>
                  <a:lnTo>
                    <a:pt x="1882"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2765963" y="827025"/>
              <a:ext cx="227125" cy="4048750"/>
            </a:xfrm>
            <a:custGeom>
              <a:rect b="b" l="l" r="r" t="t"/>
              <a:pathLst>
                <a:path extrusionOk="0" fill="none" h="161950" w="9085">
                  <a:moveTo>
                    <a:pt x="0" y="161949"/>
                  </a:moveTo>
                  <a:lnTo>
                    <a:pt x="0" y="141506"/>
                  </a:lnTo>
                  <a:cubicBezTo>
                    <a:pt x="0" y="138399"/>
                    <a:pt x="0" y="135005"/>
                    <a:pt x="48" y="131362"/>
                  </a:cubicBezTo>
                  <a:cubicBezTo>
                    <a:pt x="72" y="129540"/>
                    <a:pt x="179" y="127612"/>
                    <a:pt x="393" y="125552"/>
                  </a:cubicBezTo>
                  <a:cubicBezTo>
                    <a:pt x="620" y="123492"/>
                    <a:pt x="977" y="121289"/>
                    <a:pt x="1513" y="118920"/>
                  </a:cubicBezTo>
                  <a:cubicBezTo>
                    <a:pt x="2036" y="116563"/>
                    <a:pt x="2703" y="114062"/>
                    <a:pt x="3453" y="111491"/>
                  </a:cubicBezTo>
                  <a:cubicBezTo>
                    <a:pt x="4203" y="108907"/>
                    <a:pt x="4989" y="106276"/>
                    <a:pt x="5751" y="103633"/>
                  </a:cubicBezTo>
                  <a:cubicBezTo>
                    <a:pt x="6501" y="101001"/>
                    <a:pt x="7180" y="98382"/>
                    <a:pt x="7728" y="95846"/>
                  </a:cubicBezTo>
                  <a:cubicBezTo>
                    <a:pt x="8275" y="93298"/>
                    <a:pt x="8668" y="90833"/>
                    <a:pt x="8871" y="88488"/>
                  </a:cubicBezTo>
                  <a:cubicBezTo>
                    <a:pt x="9073" y="86130"/>
                    <a:pt x="9085" y="83892"/>
                    <a:pt x="8906" y="81761"/>
                  </a:cubicBezTo>
                  <a:cubicBezTo>
                    <a:pt x="8716" y="79641"/>
                    <a:pt x="8359" y="77617"/>
                    <a:pt x="7859" y="75689"/>
                  </a:cubicBezTo>
                  <a:cubicBezTo>
                    <a:pt x="7370" y="73760"/>
                    <a:pt x="6763" y="71902"/>
                    <a:pt x="6096" y="70105"/>
                  </a:cubicBezTo>
                  <a:cubicBezTo>
                    <a:pt x="5430" y="68295"/>
                    <a:pt x="4727" y="66533"/>
                    <a:pt x="4037" y="64771"/>
                  </a:cubicBezTo>
                  <a:cubicBezTo>
                    <a:pt x="3358" y="62997"/>
                    <a:pt x="2727" y="61223"/>
                    <a:pt x="2179" y="59425"/>
                  </a:cubicBezTo>
                  <a:cubicBezTo>
                    <a:pt x="1632" y="57615"/>
                    <a:pt x="1191" y="55769"/>
                    <a:pt x="834" y="53900"/>
                  </a:cubicBezTo>
                  <a:cubicBezTo>
                    <a:pt x="560" y="51971"/>
                    <a:pt x="346" y="50019"/>
                    <a:pt x="239" y="48030"/>
                  </a:cubicBezTo>
                  <a:cubicBezTo>
                    <a:pt x="143" y="46030"/>
                    <a:pt x="108" y="44018"/>
                    <a:pt x="119" y="42018"/>
                  </a:cubicBezTo>
                  <a:cubicBezTo>
                    <a:pt x="119" y="40018"/>
                    <a:pt x="143" y="38053"/>
                    <a:pt x="155" y="36136"/>
                  </a:cubicBezTo>
                  <a:cubicBezTo>
                    <a:pt x="179" y="34231"/>
                    <a:pt x="179" y="32362"/>
                    <a:pt x="155" y="30552"/>
                  </a:cubicBezTo>
                  <a:cubicBezTo>
                    <a:pt x="119" y="26933"/>
                    <a:pt x="60" y="23527"/>
                    <a:pt x="24" y="20420"/>
                  </a:cubicBezTo>
                  <a:cubicBezTo>
                    <a:pt x="0" y="17324"/>
                    <a:pt x="0" y="14491"/>
                    <a:pt x="0" y="11990"/>
                  </a:cubicBezTo>
                  <a:lnTo>
                    <a:pt x="0" y="5549"/>
                  </a:ln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2485263" y="826725"/>
              <a:ext cx="284000" cy="4049050"/>
            </a:xfrm>
            <a:custGeom>
              <a:rect b="b" l="l" r="r" t="t"/>
              <a:pathLst>
                <a:path extrusionOk="0" fill="none" h="161962" w="11360">
                  <a:moveTo>
                    <a:pt x="1" y="161961"/>
                  </a:moveTo>
                  <a:lnTo>
                    <a:pt x="1" y="149960"/>
                  </a:lnTo>
                  <a:lnTo>
                    <a:pt x="1" y="141518"/>
                  </a:lnTo>
                  <a:cubicBezTo>
                    <a:pt x="1" y="138411"/>
                    <a:pt x="1" y="135017"/>
                    <a:pt x="132" y="131326"/>
                  </a:cubicBezTo>
                  <a:cubicBezTo>
                    <a:pt x="203" y="129481"/>
                    <a:pt x="370" y="127505"/>
                    <a:pt x="679" y="125385"/>
                  </a:cubicBezTo>
                  <a:cubicBezTo>
                    <a:pt x="1001" y="123278"/>
                    <a:pt x="1489" y="120980"/>
                    <a:pt x="2156" y="118527"/>
                  </a:cubicBezTo>
                  <a:cubicBezTo>
                    <a:pt x="2823" y="116075"/>
                    <a:pt x="3656" y="113479"/>
                    <a:pt x="4585" y="110788"/>
                  </a:cubicBezTo>
                  <a:cubicBezTo>
                    <a:pt x="5513" y="108097"/>
                    <a:pt x="6490" y="105335"/>
                    <a:pt x="7418" y="102585"/>
                  </a:cubicBezTo>
                  <a:cubicBezTo>
                    <a:pt x="8359" y="99835"/>
                    <a:pt x="9192" y="97120"/>
                    <a:pt x="9847" y="94512"/>
                  </a:cubicBezTo>
                  <a:cubicBezTo>
                    <a:pt x="10502" y="91893"/>
                    <a:pt x="10955" y="89393"/>
                    <a:pt x="11157" y="87047"/>
                  </a:cubicBezTo>
                  <a:cubicBezTo>
                    <a:pt x="11359" y="84702"/>
                    <a:pt x="11312" y="82499"/>
                    <a:pt x="11038" y="80439"/>
                  </a:cubicBezTo>
                  <a:cubicBezTo>
                    <a:pt x="10776" y="78368"/>
                    <a:pt x="10312" y="76427"/>
                    <a:pt x="9716" y="74570"/>
                  </a:cubicBezTo>
                  <a:cubicBezTo>
                    <a:pt x="9109" y="72724"/>
                    <a:pt x="8419" y="70926"/>
                    <a:pt x="7704" y="69164"/>
                  </a:cubicBezTo>
                  <a:cubicBezTo>
                    <a:pt x="7002" y="67390"/>
                    <a:pt x="6299" y="65640"/>
                    <a:pt x="5644" y="63902"/>
                  </a:cubicBezTo>
                  <a:cubicBezTo>
                    <a:pt x="4990" y="62151"/>
                    <a:pt x="4382" y="60389"/>
                    <a:pt x="3847" y="58591"/>
                  </a:cubicBezTo>
                  <a:cubicBezTo>
                    <a:pt x="3323" y="56805"/>
                    <a:pt x="2882" y="54972"/>
                    <a:pt x="2513" y="53114"/>
                  </a:cubicBezTo>
                  <a:cubicBezTo>
                    <a:pt x="2227" y="51198"/>
                    <a:pt x="2025" y="49245"/>
                    <a:pt x="1858" y="47280"/>
                  </a:cubicBezTo>
                  <a:cubicBezTo>
                    <a:pt x="1763" y="45256"/>
                    <a:pt x="1703" y="43256"/>
                    <a:pt x="1632" y="41268"/>
                  </a:cubicBezTo>
                  <a:cubicBezTo>
                    <a:pt x="1561" y="39291"/>
                    <a:pt x="1489" y="37363"/>
                    <a:pt x="1394" y="35493"/>
                  </a:cubicBezTo>
                  <a:cubicBezTo>
                    <a:pt x="1287" y="33624"/>
                    <a:pt x="1168" y="31826"/>
                    <a:pt x="1049" y="30076"/>
                  </a:cubicBezTo>
                  <a:cubicBezTo>
                    <a:pt x="787" y="26587"/>
                    <a:pt x="537" y="23313"/>
                    <a:pt x="358" y="20289"/>
                  </a:cubicBezTo>
                  <a:cubicBezTo>
                    <a:pt x="168" y="17265"/>
                    <a:pt x="72" y="14479"/>
                    <a:pt x="37" y="11990"/>
                  </a:cubicBezTo>
                  <a:cubicBezTo>
                    <a:pt x="1" y="9502"/>
                    <a:pt x="1" y="7335"/>
                    <a:pt x="1" y="55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2204288" y="827025"/>
              <a:ext cx="287250" cy="4048750"/>
            </a:xfrm>
            <a:custGeom>
              <a:rect b="b" l="l" r="r" t="t"/>
              <a:pathLst>
                <a:path extrusionOk="0" fill="none" h="161950" w="11490">
                  <a:moveTo>
                    <a:pt x="0" y="161949"/>
                  </a:moveTo>
                  <a:lnTo>
                    <a:pt x="0" y="149948"/>
                  </a:lnTo>
                  <a:lnTo>
                    <a:pt x="0" y="141506"/>
                  </a:lnTo>
                  <a:cubicBezTo>
                    <a:pt x="0" y="138399"/>
                    <a:pt x="12" y="135005"/>
                    <a:pt x="143" y="131326"/>
                  </a:cubicBezTo>
                  <a:cubicBezTo>
                    <a:pt x="203" y="129481"/>
                    <a:pt x="369" y="127516"/>
                    <a:pt x="655" y="125433"/>
                  </a:cubicBezTo>
                  <a:cubicBezTo>
                    <a:pt x="929" y="123337"/>
                    <a:pt x="1393" y="121087"/>
                    <a:pt x="2012" y="118658"/>
                  </a:cubicBezTo>
                  <a:cubicBezTo>
                    <a:pt x="2644" y="116241"/>
                    <a:pt x="3441" y="113658"/>
                    <a:pt x="4382" y="110967"/>
                  </a:cubicBezTo>
                  <a:cubicBezTo>
                    <a:pt x="5311" y="108276"/>
                    <a:pt x="6311" y="105502"/>
                    <a:pt x="7287" y="102716"/>
                  </a:cubicBezTo>
                  <a:cubicBezTo>
                    <a:pt x="8275" y="99942"/>
                    <a:pt x="9168" y="97191"/>
                    <a:pt x="9883" y="94536"/>
                  </a:cubicBezTo>
                  <a:cubicBezTo>
                    <a:pt x="10597" y="91881"/>
                    <a:pt x="11085" y="89357"/>
                    <a:pt x="11287" y="87011"/>
                  </a:cubicBezTo>
                  <a:cubicBezTo>
                    <a:pt x="11490" y="84654"/>
                    <a:pt x="11407" y="82475"/>
                    <a:pt x="11085" y="80451"/>
                  </a:cubicBezTo>
                  <a:cubicBezTo>
                    <a:pt x="10764" y="78427"/>
                    <a:pt x="10240" y="76510"/>
                    <a:pt x="9668" y="74641"/>
                  </a:cubicBezTo>
                  <a:cubicBezTo>
                    <a:pt x="9097" y="72783"/>
                    <a:pt x="8501" y="70962"/>
                    <a:pt x="7894" y="69164"/>
                  </a:cubicBezTo>
                  <a:cubicBezTo>
                    <a:pt x="7299" y="67366"/>
                    <a:pt x="6704" y="65580"/>
                    <a:pt x="6168" y="63782"/>
                  </a:cubicBezTo>
                  <a:cubicBezTo>
                    <a:pt x="5620" y="61985"/>
                    <a:pt x="5120" y="60175"/>
                    <a:pt x="4703" y="58329"/>
                  </a:cubicBezTo>
                  <a:cubicBezTo>
                    <a:pt x="4287" y="56484"/>
                    <a:pt x="3953" y="54591"/>
                    <a:pt x="3739" y="52650"/>
                  </a:cubicBezTo>
                  <a:cubicBezTo>
                    <a:pt x="3513" y="50697"/>
                    <a:pt x="3394" y="48685"/>
                    <a:pt x="3298" y="46685"/>
                  </a:cubicBezTo>
                  <a:cubicBezTo>
                    <a:pt x="3275" y="44625"/>
                    <a:pt x="3227" y="42601"/>
                    <a:pt x="3144" y="40637"/>
                  </a:cubicBezTo>
                  <a:cubicBezTo>
                    <a:pt x="3060" y="38672"/>
                    <a:pt x="2941" y="36767"/>
                    <a:pt x="2774" y="34934"/>
                  </a:cubicBezTo>
                  <a:cubicBezTo>
                    <a:pt x="2620" y="33088"/>
                    <a:pt x="2429" y="31314"/>
                    <a:pt x="2227" y="29600"/>
                  </a:cubicBezTo>
                  <a:cubicBezTo>
                    <a:pt x="1810" y="26171"/>
                    <a:pt x="1393" y="22968"/>
                    <a:pt x="1024" y="20003"/>
                  </a:cubicBezTo>
                  <a:cubicBezTo>
                    <a:pt x="667" y="17050"/>
                    <a:pt x="405" y="14336"/>
                    <a:pt x="250" y="11895"/>
                  </a:cubicBezTo>
                  <a:cubicBezTo>
                    <a:pt x="96" y="9466"/>
                    <a:pt x="36" y="7323"/>
                    <a:pt x="12" y="5549"/>
                  </a:cubicBezTo>
                  <a:cubicBezTo>
                    <a:pt x="12" y="2001"/>
                    <a:pt x="12" y="1"/>
                    <a:pt x="12"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1923588" y="827025"/>
              <a:ext cx="216125" cy="4048750"/>
            </a:xfrm>
            <a:custGeom>
              <a:rect b="b" l="l" r="r" t="t"/>
              <a:pathLst>
                <a:path extrusionOk="0" fill="none" h="161950" w="8645">
                  <a:moveTo>
                    <a:pt x="1" y="161949"/>
                  </a:moveTo>
                  <a:lnTo>
                    <a:pt x="1" y="149948"/>
                  </a:lnTo>
                  <a:lnTo>
                    <a:pt x="1" y="141506"/>
                  </a:lnTo>
                  <a:cubicBezTo>
                    <a:pt x="1" y="138399"/>
                    <a:pt x="1" y="135005"/>
                    <a:pt x="60" y="131362"/>
                  </a:cubicBezTo>
                  <a:cubicBezTo>
                    <a:pt x="84" y="129552"/>
                    <a:pt x="179" y="127635"/>
                    <a:pt x="346" y="125635"/>
                  </a:cubicBezTo>
                  <a:cubicBezTo>
                    <a:pt x="501" y="123623"/>
                    <a:pt x="775" y="121492"/>
                    <a:pt x="1179" y="119242"/>
                  </a:cubicBezTo>
                  <a:cubicBezTo>
                    <a:pt x="1584" y="116979"/>
                    <a:pt x="2120" y="114586"/>
                    <a:pt x="2799" y="112062"/>
                  </a:cubicBezTo>
                  <a:cubicBezTo>
                    <a:pt x="3477" y="109526"/>
                    <a:pt x="4251" y="106907"/>
                    <a:pt x="5049" y="104252"/>
                  </a:cubicBezTo>
                  <a:cubicBezTo>
                    <a:pt x="5835" y="101597"/>
                    <a:pt x="6585" y="98941"/>
                    <a:pt x="7192" y="96358"/>
                  </a:cubicBezTo>
                  <a:cubicBezTo>
                    <a:pt x="7811" y="93762"/>
                    <a:pt x="8240" y="91274"/>
                    <a:pt x="8442" y="88928"/>
                  </a:cubicBezTo>
                  <a:cubicBezTo>
                    <a:pt x="8645" y="86571"/>
                    <a:pt x="8621" y="84356"/>
                    <a:pt x="8395" y="82261"/>
                  </a:cubicBezTo>
                  <a:cubicBezTo>
                    <a:pt x="8180" y="80165"/>
                    <a:pt x="7883" y="78129"/>
                    <a:pt x="7537" y="76141"/>
                  </a:cubicBezTo>
                  <a:cubicBezTo>
                    <a:pt x="7192" y="74165"/>
                    <a:pt x="6835" y="72212"/>
                    <a:pt x="6466" y="70283"/>
                  </a:cubicBezTo>
                  <a:cubicBezTo>
                    <a:pt x="6109" y="68342"/>
                    <a:pt x="5763" y="66426"/>
                    <a:pt x="5466" y="64485"/>
                  </a:cubicBezTo>
                  <a:cubicBezTo>
                    <a:pt x="5156" y="62556"/>
                    <a:pt x="4906" y="60603"/>
                    <a:pt x="4728" y="58603"/>
                  </a:cubicBezTo>
                  <a:cubicBezTo>
                    <a:pt x="4549" y="56615"/>
                    <a:pt x="4466" y="54579"/>
                    <a:pt x="4466" y="52495"/>
                  </a:cubicBezTo>
                  <a:cubicBezTo>
                    <a:pt x="4477" y="50400"/>
                    <a:pt x="4525" y="48280"/>
                    <a:pt x="4525" y="46209"/>
                  </a:cubicBezTo>
                  <a:cubicBezTo>
                    <a:pt x="4561" y="43935"/>
                    <a:pt x="4513" y="41744"/>
                    <a:pt x="4394" y="39648"/>
                  </a:cubicBezTo>
                  <a:cubicBezTo>
                    <a:pt x="4275" y="37541"/>
                    <a:pt x="4073" y="35517"/>
                    <a:pt x="3835" y="33576"/>
                  </a:cubicBezTo>
                  <a:cubicBezTo>
                    <a:pt x="3585" y="31624"/>
                    <a:pt x="3311" y="29754"/>
                    <a:pt x="3013" y="27957"/>
                  </a:cubicBezTo>
                  <a:cubicBezTo>
                    <a:pt x="2715" y="26159"/>
                    <a:pt x="2418" y="24432"/>
                    <a:pt x="2132" y="22765"/>
                  </a:cubicBezTo>
                  <a:cubicBezTo>
                    <a:pt x="1549" y="19455"/>
                    <a:pt x="1060" y="16396"/>
                    <a:pt x="715" y="13657"/>
                  </a:cubicBezTo>
                  <a:cubicBezTo>
                    <a:pt x="370" y="10907"/>
                    <a:pt x="167" y="8478"/>
                    <a:pt x="60" y="6454"/>
                  </a:cubicBezTo>
                  <a:cubicBezTo>
                    <a:pt x="1" y="2346"/>
                    <a:pt x="1" y="1"/>
                    <a:pt x="1"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1642913" y="826725"/>
              <a:ext cx="129200" cy="4049050"/>
            </a:xfrm>
            <a:custGeom>
              <a:rect b="b" l="l" r="r" t="t"/>
              <a:pathLst>
                <a:path extrusionOk="0" fill="none" h="161962" w="5168">
                  <a:moveTo>
                    <a:pt x="0" y="161961"/>
                  </a:moveTo>
                  <a:lnTo>
                    <a:pt x="0" y="141518"/>
                  </a:lnTo>
                  <a:cubicBezTo>
                    <a:pt x="0" y="138411"/>
                    <a:pt x="0" y="135017"/>
                    <a:pt x="0" y="131410"/>
                  </a:cubicBezTo>
                  <a:cubicBezTo>
                    <a:pt x="12" y="129600"/>
                    <a:pt x="24" y="127731"/>
                    <a:pt x="72" y="125802"/>
                  </a:cubicBezTo>
                  <a:cubicBezTo>
                    <a:pt x="119" y="123861"/>
                    <a:pt x="214" y="121861"/>
                    <a:pt x="357" y="119777"/>
                  </a:cubicBezTo>
                  <a:cubicBezTo>
                    <a:pt x="512" y="117682"/>
                    <a:pt x="726" y="115503"/>
                    <a:pt x="1024" y="113241"/>
                  </a:cubicBezTo>
                  <a:cubicBezTo>
                    <a:pt x="1334" y="110979"/>
                    <a:pt x="1703" y="108633"/>
                    <a:pt x="2108" y="106228"/>
                  </a:cubicBezTo>
                  <a:cubicBezTo>
                    <a:pt x="2512" y="103823"/>
                    <a:pt x="2929" y="101382"/>
                    <a:pt x="3310" y="98953"/>
                  </a:cubicBezTo>
                  <a:cubicBezTo>
                    <a:pt x="3679" y="96525"/>
                    <a:pt x="3953" y="94131"/>
                    <a:pt x="4108" y="91810"/>
                  </a:cubicBezTo>
                  <a:cubicBezTo>
                    <a:pt x="4274" y="89488"/>
                    <a:pt x="4286" y="87250"/>
                    <a:pt x="4203" y="85059"/>
                  </a:cubicBezTo>
                  <a:cubicBezTo>
                    <a:pt x="4120" y="82880"/>
                    <a:pt x="4024" y="80713"/>
                    <a:pt x="3941" y="78570"/>
                  </a:cubicBezTo>
                  <a:cubicBezTo>
                    <a:pt x="3846" y="76415"/>
                    <a:pt x="3774" y="74284"/>
                    <a:pt x="3727" y="72153"/>
                  </a:cubicBezTo>
                  <a:cubicBezTo>
                    <a:pt x="3679" y="70021"/>
                    <a:pt x="3667" y="67890"/>
                    <a:pt x="3703" y="65735"/>
                  </a:cubicBezTo>
                  <a:cubicBezTo>
                    <a:pt x="3739" y="63592"/>
                    <a:pt x="3846" y="61401"/>
                    <a:pt x="4024" y="59187"/>
                  </a:cubicBezTo>
                  <a:cubicBezTo>
                    <a:pt x="4203" y="56972"/>
                    <a:pt x="4441" y="54734"/>
                    <a:pt x="4679" y="52507"/>
                  </a:cubicBezTo>
                  <a:cubicBezTo>
                    <a:pt x="4858" y="50555"/>
                    <a:pt x="5013" y="48638"/>
                    <a:pt x="5096" y="46780"/>
                  </a:cubicBezTo>
                  <a:cubicBezTo>
                    <a:pt x="5167" y="44935"/>
                    <a:pt x="5167" y="43137"/>
                    <a:pt x="5072" y="41411"/>
                  </a:cubicBezTo>
                  <a:cubicBezTo>
                    <a:pt x="4894" y="37958"/>
                    <a:pt x="4513" y="34707"/>
                    <a:pt x="4024" y="31671"/>
                  </a:cubicBezTo>
                  <a:cubicBezTo>
                    <a:pt x="3524" y="28623"/>
                    <a:pt x="2977" y="25766"/>
                    <a:pt x="2465" y="23087"/>
                  </a:cubicBezTo>
                  <a:cubicBezTo>
                    <a:pt x="1941" y="20408"/>
                    <a:pt x="1477" y="17896"/>
                    <a:pt x="1107" y="15574"/>
                  </a:cubicBezTo>
                  <a:cubicBezTo>
                    <a:pt x="738" y="13252"/>
                    <a:pt x="464" y="11133"/>
                    <a:pt x="298" y="9228"/>
                  </a:cubicBezTo>
                  <a:cubicBezTo>
                    <a:pt x="131" y="7335"/>
                    <a:pt x="48" y="5668"/>
                    <a:pt x="24" y="4299"/>
                  </a:cubicBezTo>
                  <a:cubicBezTo>
                    <a:pt x="0" y="1537"/>
                    <a:pt x="0" y="1"/>
                    <a:pt x="0" y="1"/>
                  </a:cubicBez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a:off x="1362213" y="827025"/>
              <a:ext cx="113725" cy="4048750"/>
            </a:xfrm>
            <a:custGeom>
              <a:rect b="b" l="l" r="r" t="t"/>
              <a:pathLst>
                <a:path extrusionOk="0" fill="none" h="161950" w="4549">
                  <a:moveTo>
                    <a:pt x="1" y="161949"/>
                  </a:moveTo>
                  <a:lnTo>
                    <a:pt x="1" y="131398"/>
                  </a:lnTo>
                  <a:lnTo>
                    <a:pt x="1" y="125826"/>
                  </a:lnTo>
                  <a:cubicBezTo>
                    <a:pt x="1" y="123909"/>
                    <a:pt x="12" y="121956"/>
                    <a:pt x="24" y="119944"/>
                  </a:cubicBezTo>
                  <a:cubicBezTo>
                    <a:pt x="48" y="117932"/>
                    <a:pt x="84" y="115872"/>
                    <a:pt x="143" y="113777"/>
                  </a:cubicBezTo>
                  <a:cubicBezTo>
                    <a:pt x="203" y="111669"/>
                    <a:pt x="286" y="109514"/>
                    <a:pt x="382" y="107323"/>
                  </a:cubicBezTo>
                  <a:cubicBezTo>
                    <a:pt x="477" y="105121"/>
                    <a:pt x="584" y="102894"/>
                    <a:pt x="679" y="100644"/>
                  </a:cubicBezTo>
                  <a:cubicBezTo>
                    <a:pt x="786" y="98394"/>
                    <a:pt x="870" y="96132"/>
                    <a:pt x="905" y="93881"/>
                  </a:cubicBezTo>
                  <a:cubicBezTo>
                    <a:pt x="953" y="91643"/>
                    <a:pt x="953" y="89405"/>
                    <a:pt x="905" y="87190"/>
                  </a:cubicBezTo>
                  <a:cubicBezTo>
                    <a:pt x="870" y="84964"/>
                    <a:pt x="846" y="82737"/>
                    <a:pt x="894" y="80499"/>
                  </a:cubicBezTo>
                  <a:cubicBezTo>
                    <a:pt x="929" y="78248"/>
                    <a:pt x="1060" y="75974"/>
                    <a:pt x="1251" y="73665"/>
                  </a:cubicBezTo>
                  <a:cubicBezTo>
                    <a:pt x="1453" y="71367"/>
                    <a:pt x="1727" y="69033"/>
                    <a:pt x="2060" y="66676"/>
                  </a:cubicBezTo>
                  <a:cubicBezTo>
                    <a:pt x="2429" y="64318"/>
                    <a:pt x="2799" y="61961"/>
                    <a:pt x="3168" y="59627"/>
                  </a:cubicBezTo>
                  <a:cubicBezTo>
                    <a:pt x="3489" y="57448"/>
                    <a:pt x="3775" y="55293"/>
                    <a:pt x="4013" y="53198"/>
                  </a:cubicBezTo>
                  <a:cubicBezTo>
                    <a:pt x="4227" y="51090"/>
                    <a:pt x="4394" y="49042"/>
                    <a:pt x="4477" y="47066"/>
                  </a:cubicBezTo>
                  <a:cubicBezTo>
                    <a:pt x="4549" y="45078"/>
                    <a:pt x="4549" y="43161"/>
                    <a:pt x="4477" y="41303"/>
                  </a:cubicBezTo>
                  <a:cubicBezTo>
                    <a:pt x="4394" y="39446"/>
                    <a:pt x="4251" y="37660"/>
                    <a:pt x="4049" y="35934"/>
                  </a:cubicBezTo>
                  <a:cubicBezTo>
                    <a:pt x="3632" y="32493"/>
                    <a:pt x="3120" y="29242"/>
                    <a:pt x="2596" y="26218"/>
                  </a:cubicBezTo>
                  <a:cubicBezTo>
                    <a:pt x="2060" y="23194"/>
                    <a:pt x="1560" y="20360"/>
                    <a:pt x="1155" y="17741"/>
                  </a:cubicBezTo>
                  <a:cubicBezTo>
                    <a:pt x="751" y="15122"/>
                    <a:pt x="465" y="12705"/>
                    <a:pt x="274" y="10538"/>
                  </a:cubicBezTo>
                  <a:cubicBezTo>
                    <a:pt x="96" y="8383"/>
                    <a:pt x="24" y="6478"/>
                    <a:pt x="1" y="4906"/>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1081513" y="827025"/>
              <a:ext cx="75950" cy="4048750"/>
            </a:xfrm>
            <a:custGeom>
              <a:rect b="b" l="l" r="r" t="t"/>
              <a:pathLst>
                <a:path extrusionOk="0" fill="none" h="161950" w="3038">
                  <a:moveTo>
                    <a:pt x="1" y="161949"/>
                  </a:moveTo>
                  <a:lnTo>
                    <a:pt x="1" y="125826"/>
                  </a:lnTo>
                  <a:lnTo>
                    <a:pt x="1" y="119956"/>
                  </a:lnTo>
                  <a:lnTo>
                    <a:pt x="1" y="113836"/>
                  </a:lnTo>
                  <a:cubicBezTo>
                    <a:pt x="1" y="111764"/>
                    <a:pt x="1" y="109657"/>
                    <a:pt x="1" y="107514"/>
                  </a:cubicBezTo>
                  <a:cubicBezTo>
                    <a:pt x="13" y="105371"/>
                    <a:pt x="13" y="103204"/>
                    <a:pt x="25" y="101013"/>
                  </a:cubicBezTo>
                  <a:cubicBezTo>
                    <a:pt x="25" y="98834"/>
                    <a:pt x="25" y="96620"/>
                    <a:pt x="25" y="94405"/>
                  </a:cubicBezTo>
                  <a:cubicBezTo>
                    <a:pt x="25" y="92179"/>
                    <a:pt x="25" y="89940"/>
                    <a:pt x="13" y="87702"/>
                  </a:cubicBezTo>
                  <a:cubicBezTo>
                    <a:pt x="13" y="85464"/>
                    <a:pt x="13" y="83213"/>
                    <a:pt x="60" y="80951"/>
                  </a:cubicBezTo>
                  <a:cubicBezTo>
                    <a:pt x="120" y="78677"/>
                    <a:pt x="239" y="76379"/>
                    <a:pt x="430" y="74069"/>
                  </a:cubicBezTo>
                  <a:cubicBezTo>
                    <a:pt x="608" y="72093"/>
                    <a:pt x="811" y="70116"/>
                    <a:pt x="1037" y="68128"/>
                  </a:cubicBezTo>
                  <a:cubicBezTo>
                    <a:pt x="1263" y="66152"/>
                    <a:pt x="1501" y="64175"/>
                    <a:pt x="1739" y="62211"/>
                  </a:cubicBezTo>
                  <a:cubicBezTo>
                    <a:pt x="1965" y="60246"/>
                    <a:pt x="2192" y="58306"/>
                    <a:pt x="2382" y="56389"/>
                  </a:cubicBezTo>
                  <a:cubicBezTo>
                    <a:pt x="2573" y="54472"/>
                    <a:pt x="2727" y="52591"/>
                    <a:pt x="2835" y="50757"/>
                  </a:cubicBezTo>
                  <a:cubicBezTo>
                    <a:pt x="2942" y="48911"/>
                    <a:pt x="3013" y="47114"/>
                    <a:pt x="3025" y="45363"/>
                  </a:cubicBezTo>
                  <a:cubicBezTo>
                    <a:pt x="3037" y="43613"/>
                    <a:pt x="3001" y="41899"/>
                    <a:pt x="2918" y="40244"/>
                  </a:cubicBezTo>
                  <a:cubicBezTo>
                    <a:pt x="2751" y="36946"/>
                    <a:pt x="2466" y="33802"/>
                    <a:pt x="2108" y="30838"/>
                  </a:cubicBezTo>
                  <a:cubicBezTo>
                    <a:pt x="1763" y="27873"/>
                    <a:pt x="1394" y="25075"/>
                    <a:pt x="1073" y="22444"/>
                  </a:cubicBezTo>
                  <a:cubicBezTo>
                    <a:pt x="739" y="19813"/>
                    <a:pt x="477" y="17348"/>
                    <a:pt x="311" y="15062"/>
                  </a:cubicBezTo>
                  <a:cubicBezTo>
                    <a:pt x="132" y="12776"/>
                    <a:pt x="37" y="10681"/>
                    <a:pt x="13" y="8823"/>
                  </a:cubicBezTo>
                  <a:cubicBezTo>
                    <a:pt x="1" y="6966"/>
                    <a:pt x="1" y="5359"/>
                    <a:pt x="1" y="4061"/>
                  </a:cubicBez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800838" y="827025"/>
              <a:ext cx="33050" cy="4048750"/>
            </a:xfrm>
            <a:custGeom>
              <a:rect b="b" l="l" r="r" t="t"/>
              <a:pathLst>
                <a:path extrusionOk="0" fill="none" h="161950" w="1322">
                  <a:moveTo>
                    <a:pt x="0" y="161949"/>
                  </a:moveTo>
                  <a:lnTo>
                    <a:pt x="0" y="87714"/>
                  </a:lnTo>
                  <a:cubicBezTo>
                    <a:pt x="0" y="85476"/>
                    <a:pt x="0" y="83225"/>
                    <a:pt x="12" y="80975"/>
                  </a:cubicBezTo>
                  <a:cubicBezTo>
                    <a:pt x="12" y="78725"/>
                    <a:pt x="36" y="76462"/>
                    <a:pt x="84" y="74212"/>
                  </a:cubicBezTo>
                  <a:cubicBezTo>
                    <a:pt x="131" y="71950"/>
                    <a:pt x="215" y="69688"/>
                    <a:pt x="322" y="67426"/>
                  </a:cubicBezTo>
                  <a:cubicBezTo>
                    <a:pt x="453" y="65163"/>
                    <a:pt x="584" y="62901"/>
                    <a:pt x="727" y="60663"/>
                  </a:cubicBezTo>
                  <a:cubicBezTo>
                    <a:pt x="858" y="58425"/>
                    <a:pt x="989" y="56210"/>
                    <a:pt x="1084" y="54031"/>
                  </a:cubicBezTo>
                  <a:cubicBezTo>
                    <a:pt x="1191" y="51852"/>
                    <a:pt x="1262" y="49721"/>
                    <a:pt x="1298" y="47626"/>
                  </a:cubicBezTo>
                  <a:cubicBezTo>
                    <a:pt x="1322" y="45542"/>
                    <a:pt x="1322" y="43506"/>
                    <a:pt x="1274" y="41530"/>
                  </a:cubicBezTo>
                  <a:cubicBezTo>
                    <a:pt x="1227" y="39553"/>
                    <a:pt x="1155" y="37624"/>
                    <a:pt x="1060" y="35755"/>
                  </a:cubicBezTo>
                  <a:cubicBezTo>
                    <a:pt x="965" y="33886"/>
                    <a:pt x="858" y="32064"/>
                    <a:pt x="739" y="30302"/>
                  </a:cubicBezTo>
                  <a:cubicBezTo>
                    <a:pt x="512" y="26790"/>
                    <a:pt x="298" y="23468"/>
                    <a:pt x="167" y="20396"/>
                  </a:cubicBezTo>
                  <a:cubicBezTo>
                    <a:pt x="36" y="17324"/>
                    <a:pt x="0" y="14491"/>
                    <a:pt x="0" y="11990"/>
                  </a:cubicBezTo>
                  <a:cubicBezTo>
                    <a:pt x="0" y="9490"/>
                    <a:pt x="0" y="7323"/>
                    <a:pt x="0" y="5549"/>
                  </a:cubicBezTo>
                  <a:lnTo>
                    <a:pt x="0"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a:off x="520138" y="827025"/>
              <a:ext cx="4800" cy="4048750"/>
            </a:xfrm>
            <a:custGeom>
              <a:rect b="b" l="l" r="r" t="t"/>
              <a:pathLst>
                <a:path extrusionOk="0" fill="none" h="161950" w="192">
                  <a:moveTo>
                    <a:pt x="1" y="161949"/>
                  </a:moveTo>
                  <a:lnTo>
                    <a:pt x="1" y="74224"/>
                  </a:lnTo>
                  <a:cubicBezTo>
                    <a:pt x="1" y="71986"/>
                    <a:pt x="13" y="69747"/>
                    <a:pt x="13" y="67533"/>
                  </a:cubicBezTo>
                  <a:cubicBezTo>
                    <a:pt x="25" y="65306"/>
                    <a:pt x="36" y="63092"/>
                    <a:pt x="60" y="60901"/>
                  </a:cubicBezTo>
                  <a:cubicBezTo>
                    <a:pt x="84" y="58710"/>
                    <a:pt x="108" y="56531"/>
                    <a:pt x="132" y="54388"/>
                  </a:cubicBezTo>
                  <a:cubicBezTo>
                    <a:pt x="156" y="52245"/>
                    <a:pt x="167" y="50126"/>
                    <a:pt x="179" y="48054"/>
                  </a:cubicBezTo>
                  <a:cubicBezTo>
                    <a:pt x="191" y="45971"/>
                    <a:pt x="191" y="43935"/>
                    <a:pt x="167" y="41946"/>
                  </a:cubicBezTo>
                  <a:cubicBezTo>
                    <a:pt x="156" y="39946"/>
                    <a:pt x="144" y="37993"/>
                    <a:pt x="108" y="36100"/>
                  </a:cubicBezTo>
                  <a:cubicBezTo>
                    <a:pt x="84" y="34195"/>
                    <a:pt x="60" y="32338"/>
                    <a:pt x="48" y="30540"/>
                  </a:cubicBezTo>
                  <a:cubicBezTo>
                    <a:pt x="13" y="26933"/>
                    <a:pt x="1" y="23539"/>
                    <a:pt x="1" y="20432"/>
                  </a:cubicBezTo>
                  <a:lnTo>
                    <a:pt x="1" y="11990"/>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a:off x="239463" y="1043425"/>
              <a:ext cx="7141075" cy="55100"/>
            </a:xfrm>
            <a:custGeom>
              <a:rect b="b" l="l" r="r" t="t"/>
              <a:pathLst>
                <a:path extrusionOk="0" fill="none" h="2204" w="285643">
                  <a:moveTo>
                    <a:pt x="0" y="1239"/>
                  </a:moveTo>
                  <a:lnTo>
                    <a:pt x="6644" y="1239"/>
                  </a:lnTo>
                  <a:cubicBezTo>
                    <a:pt x="8799" y="1239"/>
                    <a:pt x="11430" y="1239"/>
                    <a:pt x="14514" y="1239"/>
                  </a:cubicBezTo>
                  <a:cubicBezTo>
                    <a:pt x="17621" y="1239"/>
                    <a:pt x="21241" y="1191"/>
                    <a:pt x="25360" y="1084"/>
                  </a:cubicBezTo>
                  <a:cubicBezTo>
                    <a:pt x="29480" y="977"/>
                    <a:pt x="34064" y="810"/>
                    <a:pt x="39017" y="620"/>
                  </a:cubicBezTo>
                  <a:cubicBezTo>
                    <a:pt x="41482" y="524"/>
                    <a:pt x="44029" y="429"/>
                    <a:pt x="46637" y="334"/>
                  </a:cubicBezTo>
                  <a:cubicBezTo>
                    <a:pt x="49244" y="251"/>
                    <a:pt x="51888" y="179"/>
                    <a:pt x="54578" y="120"/>
                  </a:cubicBezTo>
                  <a:cubicBezTo>
                    <a:pt x="57257" y="60"/>
                    <a:pt x="59960" y="24"/>
                    <a:pt x="62663" y="12"/>
                  </a:cubicBezTo>
                  <a:cubicBezTo>
                    <a:pt x="65377" y="1"/>
                    <a:pt x="68092" y="12"/>
                    <a:pt x="70807" y="60"/>
                  </a:cubicBezTo>
                  <a:cubicBezTo>
                    <a:pt x="73521" y="96"/>
                    <a:pt x="76236" y="167"/>
                    <a:pt x="78962" y="251"/>
                  </a:cubicBezTo>
                  <a:cubicBezTo>
                    <a:pt x="81701" y="334"/>
                    <a:pt x="84439" y="441"/>
                    <a:pt x="87202" y="560"/>
                  </a:cubicBezTo>
                  <a:cubicBezTo>
                    <a:pt x="89964" y="667"/>
                    <a:pt x="92786" y="786"/>
                    <a:pt x="95643" y="894"/>
                  </a:cubicBezTo>
                  <a:cubicBezTo>
                    <a:pt x="98512" y="1001"/>
                    <a:pt x="101453" y="1084"/>
                    <a:pt x="104454" y="1167"/>
                  </a:cubicBezTo>
                  <a:cubicBezTo>
                    <a:pt x="107514" y="1239"/>
                    <a:pt x="110633" y="1310"/>
                    <a:pt x="113752" y="1382"/>
                  </a:cubicBezTo>
                  <a:cubicBezTo>
                    <a:pt x="116836" y="1465"/>
                    <a:pt x="119872" y="1560"/>
                    <a:pt x="122837" y="1656"/>
                  </a:cubicBezTo>
                  <a:cubicBezTo>
                    <a:pt x="125361" y="1739"/>
                    <a:pt x="127873" y="1810"/>
                    <a:pt x="130362" y="1894"/>
                  </a:cubicBezTo>
                  <a:cubicBezTo>
                    <a:pt x="132850" y="1965"/>
                    <a:pt x="135350" y="2037"/>
                    <a:pt x="137875" y="2084"/>
                  </a:cubicBezTo>
                  <a:cubicBezTo>
                    <a:pt x="140387" y="2132"/>
                    <a:pt x="142959" y="2167"/>
                    <a:pt x="145566" y="2191"/>
                  </a:cubicBezTo>
                  <a:cubicBezTo>
                    <a:pt x="148173" y="2203"/>
                    <a:pt x="150852" y="2203"/>
                    <a:pt x="153591" y="2167"/>
                  </a:cubicBezTo>
                  <a:cubicBezTo>
                    <a:pt x="156329" y="2144"/>
                    <a:pt x="159139" y="2096"/>
                    <a:pt x="162020" y="2025"/>
                  </a:cubicBezTo>
                  <a:cubicBezTo>
                    <a:pt x="164902" y="1953"/>
                    <a:pt x="167831" y="1870"/>
                    <a:pt x="170807" y="1775"/>
                  </a:cubicBezTo>
                  <a:cubicBezTo>
                    <a:pt x="173784" y="1679"/>
                    <a:pt x="176772" y="1584"/>
                    <a:pt x="179749" y="1501"/>
                  </a:cubicBezTo>
                  <a:cubicBezTo>
                    <a:pt x="182725" y="1405"/>
                    <a:pt x="185678" y="1334"/>
                    <a:pt x="188559" y="1298"/>
                  </a:cubicBezTo>
                  <a:cubicBezTo>
                    <a:pt x="191441" y="1251"/>
                    <a:pt x="194239" y="1227"/>
                    <a:pt x="196953" y="1227"/>
                  </a:cubicBezTo>
                  <a:cubicBezTo>
                    <a:pt x="199656" y="1215"/>
                    <a:pt x="202287" y="1215"/>
                    <a:pt x="204847" y="1215"/>
                  </a:cubicBezTo>
                  <a:cubicBezTo>
                    <a:pt x="207419" y="1227"/>
                    <a:pt x="209931" y="1227"/>
                    <a:pt x="212408" y="1239"/>
                  </a:cubicBezTo>
                  <a:cubicBezTo>
                    <a:pt x="215039" y="1239"/>
                    <a:pt x="217623" y="1251"/>
                    <a:pt x="220159" y="1251"/>
                  </a:cubicBezTo>
                  <a:cubicBezTo>
                    <a:pt x="222695" y="1251"/>
                    <a:pt x="225183" y="1251"/>
                    <a:pt x="227624" y="1239"/>
                  </a:cubicBezTo>
                  <a:cubicBezTo>
                    <a:pt x="230053" y="1239"/>
                    <a:pt x="232434" y="1239"/>
                    <a:pt x="234756" y="1239"/>
                  </a:cubicBezTo>
                  <a:lnTo>
                    <a:pt x="241542" y="1239"/>
                  </a:lnTo>
                  <a:lnTo>
                    <a:pt x="247960" y="1239"/>
                  </a:lnTo>
                  <a:lnTo>
                    <a:pt x="253996" y="1239"/>
                  </a:lnTo>
                  <a:lnTo>
                    <a:pt x="285643" y="1239"/>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239463" y="1278575"/>
              <a:ext cx="7141075" cy="89625"/>
            </a:xfrm>
            <a:custGeom>
              <a:rect b="b" l="l" r="r" t="t"/>
              <a:pathLst>
                <a:path extrusionOk="0" fill="none" h="3585" w="285643">
                  <a:moveTo>
                    <a:pt x="0" y="1977"/>
                  </a:moveTo>
                  <a:lnTo>
                    <a:pt x="6656" y="1977"/>
                  </a:lnTo>
                  <a:cubicBezTo>
                    <a:pt x="8811" y="1977"/>
                    <a:pt x="11490" y="1977"/>
                    <a:pt x="14692" y="1917"/>
                  </a:cubicBezTo>
                  <a:cubicBezTo>
                    <a:pt x="17895" y="1870"/>
                    <a:pt x="21670" y="1751"/>
                    <a:pt x="25956" y="1560"/>
                  </a:cubicBezTo>
                  <a:cubicBezTo>
                    <a:pt x="28099" y="1453"/>
                    <a:pt x="30361" y="1346"/>
                    <a:pt x="32730" y="1227"/>
                  </a:cubicBezTo>
                  <a:cubicBezTo>
                    <a:pt x="35088" y="1096"/>
                    <a:pt x="37564" y="965"/>
                    <a:pt x="40112" y="822"/>
                  </a:cubicBezTo>
                  <a:cubicBezTo>
                    <a:pt x="42660" y="691"/>
                    <a:pt x="45280" y="560"/>
                    <a:pt x="47947" y="429"/>
                  </a:cubicBezTo>
                  <a:cubicBezTo>
                    <a:pt x="50614" y="310"/>
                    <a:pt x="53316" y="215"/>
                    <a:pt x="56031" y="131"/>
                  </a:cubicBezTo>
                  <a:cubicBezTo>
                    <a:pt x="58746" y="60"/>
                    <a:pt x="61448" y="12"/>
                    <a:pt x="64151" y="12"/>
                  </a:cubicBezTo>
                  <a:cubicBezTo>
                    <a:pt x="66854" y="0"/>
                    <a:pt x="69533" y="24"/>
                    <a:pt x="72200" y="96"/>
                  </a:cubicBezTo>
                  <a:cubicBezTo>
                    <a:pt x="74867" y="155"/>
                    <a:pt x="77522" y="262"/>
                    <a:pt x="80165" y="381"/>
                  </a:cubicBezTo>
                  <a:cubicBezTo>
                    <a:pt x="82820" y="512"/>
                    <a:pt x="85475" y="655"/>
                    <a:pt x="88142" y="810"/>
                  </a:cubicBezTo>
                  <a:cubicBezTo>
                    <a:pt x="90809" y="965"/>
                    <a:pt x="93524" y="1132"/>
                    <a:pt x="96286" y="1286"/>
                  </a:cubicBezTo>
                  <a:cubicBezTo>
                    <a:pt x="99048" y="1453"/>
                    <a:pt x="101882" y="1632"/>
                    <a:pt x="104775" y="1822"/>
                  </a:cubicBezTo>
                  <a:cubicBezTo>
                    <a:pt x="107633" y="2013"/>
                    <a:pt x="110514" y="2191"/>
                    <a:pt x="113419" y="2346"/>
                  </a:cubicBezTo>
                  <a:cubicBezTo>
                    <a:pt x="116229" y="2513"/>
                    <a:pt x="119039" y="2656"/>
                    <a:pt x="121789" y="2787"/>
                  </a:cubicBezTo>
                  <a:cubicBezTo>
                    <a:pt x="124528" y="2917"/>
                    <a:pt x="127242" y="3048"/>
                    <a:pt x="129957" y="3156"/>
                  </a:cubicBezTo>
                  <a:cubicBezTo>
                    <a:pt x="132195" y="3251"/>
                    <a:pt x="134446" y="3334"/>
                    <a:pt x="136732" y="3406"/>
                  </a:cubicBezTo>
                  <a:cubicBezTo>
                    <a:pt x="139029" y="3477"/>
                    <a:pt x="141375" y="3525"/>
                    <a:pt x="143792" y="3549"/>
                  </a:cubicBezTo>
                  <a:cubicBezTo>
                    <a:pt x="146209" y="3584"/>
                    <a:pt x="148709" y="3584"/>
                    <a:pt x="151293" y="3560"/>
                  </a:cubicBezTo>
                  <a:cubicBezTo>
                    <a:pt x="153888" y="3537"/>
                    <a:pt x="156591" y="3489"/>
                    <a:pt x="159389" y="3406"/>
                  </a:cubicBezTo>
                  <a:cubicBezTo>
                    <a:pt x="162175" y="3322"/>
                    <a:pt x="165068" y="3203"/>
                    <a:pt x="168033" y="3084"/>
                  </a:cubicBezTo>
                  <a:cubicBezTo>
                    <a:pt x="170998" y="2953"/>
                    <a:pt x="174010" y="2810"/>
                    <a:pt x="177046" y="2667"/>
                  </a:cubicBezTo>
                  <a:cubicBezTo>
                    <a:pt x="180094" y="2525"/>
                    <a:pt x="183118" y="2382"/>
                    <a:pt x="186119" y="2275"/>
                  </a:cubicBezTo>
                  <a:cubicBezTo>
                    <a:pt x="189107" y="2155"/>
                    <a:pt x="192024" y="2072"/>
                    <a:pt x="194858" y="2025"/>
                  </a:cubicBezTo>
                  <a:cubicBezTo>
                    <a:pt x="197703" y="1977"/>
                    <a:pt x="200454" y="1941"/>
                    <a:pt x="203133" y="1882"/>
                  </a:cubicBezTo>
                  <a:cubicBezTo>
                    <a:pt x="205812" y="1822"/>
                    <a:pt x="208419" y="1763"/>
                    <a:pt x="210943" y="1703"/>
                  </a:cubicBezTo>
                  <a:cubicBezTo>
                    <a:pt x="213467" y="1655"/>
                    <a:pt x="215920" y="1608"/>
                    <a:pt x="218301" y="1584"/>
                  </a:cubicBezTo>
                  <a:cubicBezTo>
                    <a:pt x="220694" y="1548"/>
                    <a:pt x="223004" y="1536"/>
                    <a:pt x="225243" y="1536"/>
                  </a:cubicBezTo>
                  <a:cubicBezTo>
                    <a:pt x="227493" y="1548"/>
                    <a:pt x="229660" y="1560"/>
                    <a:pt x="231779" y="1596"/>
                  </a:cubicBezTo>
                  <a:cubicBezTo>
                    <a:pt x="233887" y="1632"/>
                    <a:pt x="235934" y="1679"/>
                    <a:pt x="237923" y="1727"/>
                  </a:cubicBezTo>
                  <a:cubicBezTo>
                    <a:pt x="240256" y="1774"/>
                    <a:pt x="242507" y="1834"/>
                    <a:pt x="244686" y="1870"/>
                  </a:cubicBezTo>
                  <a:cubicBezTo>
                    <a:pt x="246876" y="1905"/>
                    <a:pt x="248996" y="1941"/>
                    <a:pt x="251055" y="1953"/>
                  </a:cubicBezTo>
                  <a:cubicBezTo>
                    <a:pt x="253115" y="1965"/>
                    <a:pt x="255115" y="1965"/>
                    <a:pt x="257056" y="1965"/>
                  </a:cubicBezTo>
                  <a:cubicBezTo>
                    <a:pt x="258985" y="1977"/>
                    <a:pt x="260866" y="1977"/>
                    <a:pt x="262652" y="1977"/>
                  </a:cubicBezTo>
                  <a:lnTo>
                    <a:pt x="272284" y="1977"/>
                  </a:lnTo>
                  <a:lnTo>
                    <a:pt x="285643" y="197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239463" y="1518475"/>
              <a:ext cx="7141075" cy="115525"/>
            </a:xfrm>
            <a:custGeom>
              <a:rect b="b" l="l" r="r" t="t"/>
              <a:pathLst>
                <a:path extrusionOk="0" fill="none" h="4621" w="285643">
                  <a:moveTo>
                    <a:pt x="0" y="2525"/>
                  </a:moveTo>
                  <a:cubicBezTo>
                    <a:pt x="0" y="2525"/>
                    <a:pt x="1881" y="2525"/>
                    <a:pt x="5358" y="2525"/>
                  </a:cubicBezTo>
                  <a:cubicBezTo>
                    <a:pt x="7096" y="2525"/>
                    <a:pt x="9263" y="2513"/>
                    <a:pt x="11871" y="2477"/>
                  </a:cubicBezTo>
                  <a:cubicBezTo>
                    <a:pt x="14478" y="2430"/>
                    <a:pt x="17550" y="2335"/>
                    <a:pt x="21062" y="2168"/>
                  </a:cubicBezTo>
                  <a:cubicBezTo>
                    <a:pt x="24575" y="2001"/>
                    <a:pt x="28516" y="1775"/>
                    <a:pt x="32826" y="1501"/>
                  </a:cubicBezTo>
                  <a:cubicBezTo>
                    <a:pt x="37136" y="1227"/>
                    <a:pt x="41755" y="930"/>
                    <a:pt x="46577" y="644"/>
                  </a:cubicBezTo>
                  <a:cubicBezTo>
                    <a:pt x="48982" y="501"/>
                    <a:pt x="51423" y="382"/>
                    <a:pt x="53864" y="275"/>
                  </a:cubicBezTo>
                  <a:cubicBezTo>
                    <a:pt x="56305" y="168"/>
                    <a:pt x="58746" y="96"/>
                    <a:pt x="61186" y="49"/>
                  </a:cubicBezTo>
                  <a:cubicBezTo>
                    <a:pt x="63615" y="1"/>
                    <a:pt x="66020" y="1"/>
                    <a:pt x="68390" y="25"/>
                  </a:cubicBezTo>
                  <a:cubicBezTo>
                    <a:pt x="70759" y="60"/>
                    <a:pt x="73105" y="132"/>
                    <a:pt x="75426" y="227"/>
                  </a:cubicBezTo>
                  <a:cubicBezTo>
                    <a:pt x="77748" y="322"/>
                    <a:pt x="80070" y="441"/>
                    <a:pt x="82380" y="596"/>
                  </a:cubicBezTo>
                  <a:cubicBezTo>
                    <a:pt x="84689" y="739"/>
                    <a:pt x="86999" y="894"/>
                    <a:pt x="89333" y="1072"/>
                  </a:cubicBezTo>
                  <a:cubicBezTo>
                    <a:pt x="91666" y="1239"/>
                    <a:pt x="94024" y="1418"/>
                    <a:pt x="96429" y="1596"/>
                  </a:cubicBezTo>
                  <a:cubicBezTo>
                    <a:pt x="98834" y="1811"/>
                    <a:pt x="101263" y="2037"/>
                    <a:pt x="103692" y="2251"/>
                  </a:cubicBezTo>
                  <a:cubicBezTo>
                    <a:pt x="106109" y="2477"/>
                    <a:pt x="108526" y="2692"/>
                    <a:pt x="110919" y="2906"/>
                  </a:cubicBezTo>
                  <a:cubicBezTo>
                    <a:pt x="113300" y="3120"/>
                    <a:pt x="115681" y="3287"/>
                    <a:pt x="118027" y="3442"/>
                  </a:cubicBezTo>
                  <a:cubicBezTo>
                    <a:pt x="120384" y="3585"/>
                    <a:pt x="122694" y="3728"/>
                    <a:pt x="124992" y="3858"/>
                  </a:cubicBezTo>
                  <a:cubicBezTo>
                    <a:pt x="126909" y="3966"/>
                    <a:pt x="128826" y="4073"/>
                    <a:pt x="130767" y="4168"/>
                  </a:cubicBezTo>
                  <a:cubicBezTo>
                    <a:pt x="132695" y="4263"/>
                    <a:pt x="134660" y="4347"/>
                    <a:pt x="136660" y="4418"/>
                  </a:cubicBezTo>
                  <a:cubicBezTo>
                    <a:pt x="138660" y="4490"/>
                    <a:pt x="140708" y="4537"/>
                    <a:pt x="142839" y="4573"/>
                  </a:cubicBezTo>
                  <a:cubicBezTo>
                    <a:pt x="144959" y="4609"/>
                    <a:pt x="147173" y="4620"/>
                    <a:pt x="149483" y="4597"/>
                  </a:cubicBezTo>
                  <a:cubicBezTo>
                    <a:pt x="151793" y="4585"/>
                    <a:pt x="154210" y="4537"/>
                    <a:pt x="156746" y="4454"/>
                  </a:cubicBezTo>
                  <a:cubicBezTo>
                    <a:pt x="159282" y="4370"/>
                    <a:pt x="161925" y="4263"/>
                    <a:pt x="164628" y="4132"/>
                  </a:cubicBezTo>
                  <a:cubicBezTo>
                    <a:pt x="166509" y="4037"/>
                    <a:pt x="168402" y="3942"/>
                    <a:pt x="170307" y="3835"/>
                  </a:cubicBezTo>
                  <a:cubicBezTo>
                    <a:pt x="172212" y="3739"/>
                    <a:pt x="174141" y="3632"/>
                    <a:pt x="176106" y="3525"/>
                  </a:cubicBezTo>
                  <a:cubicBezTo>
                    <a:pt x="178058" y="3430"/>
                    <a:pt x="180023" y="3335"/>
                    <a:pt x="181999" y="3227"/>
                  </a:cubicBezTo>
                  <a:cubicBezTo>
                    <a:pt x="183976" y="3132"/>
                    <a:pt x="185964" y="3037"/>
                    <a:pt x="187988" y="2906"/>
                  </a:cubicBezTo>
                  <a:cubicBezTo>
                    <a:pt x="190012" y="2775"/>
                    <a:pt x="192060" y="2608"/>
                    <a:pt x="194120" y="2418"/>
                  </a:cubicBezTo>
                  <a:cubicBezTo>
                    <a:pt x="196168" y="2239"/>
                    <a:pt x="198215" y="2037"/>
                    <a:pt x="200204" y="1846"/>
                  </a:cubicBezTo>
                  <a:cubicBezTo>
                    <a:pt x="204192" y="1477"/>
                    <a:pt x="207895" y="1168"/>
                    <a:pt x="211253" y="941"/>
                  </a:cubicBezTo>
                  <a:cubicBezTo>
                    <a:pt x="214610" y="715"/>
                    <a:pt x="217682" y="584"/>
                    <a:pt x="220540" y="525"/>
                  </a:cubicBezTo>
                  <a:cubicBezTo>
                    <a:pt x="223385" y="465"/>
                    <a:pt x="226064" y="465"/>
                    <a:pt x="228612" y="537"/>
                  </a:cubicBezTo>
                  <a:cubicBezTo>
                    <a:pt x="231172" y="608"/>
                    <a:pt x="233625" y="739"/>
                    <a:pt x="235970" y="906"/>
                  </a:cubicBezTo>
                  <a:cubicBezTo>
                    <a:pt x="238316" y="1072"/>
                    <a:pt x="240590" y="1263"/>
                    <a:pt x="242769" y="1453"/>
                  </a:cubicBezTo>
                  <a:cubicBezTo>
                    <a:pt x="244769" y="1620"/>
                    <a:pt x="246721" y="1787"/>
                    <a:pt x="248626" y="1930"/>
                  </a:cubicBezTo>
                  <a:cubicBezTo>
                    <a:pt x="250520" y="2073"/>
                    <a:pt x="252389" y="2204"/>
                    <a:pt x="254211" y="2275"/>
                  </a:cubicBezTo>
                  <a:cubicBezTo>
                    <a:pt x="257854" y="2442"/>
                    <a:pt x="261319" y="2501"/>
                    <a:pt x="264533" y="2513"/>
                  </a:cubicBezTo>
                  <a:cubicBezTo>
                    <a:pt x="267796" y="2525"/>
                    <a:pt x="270760" y="2525"/>
                    <a:pt x="273368" y="2525"/>
                  </a:cubicBezTo>
                  <a:lnTo>
                    <a:pt x="280023" y="2525"/>
                  </a:lnTo>
                  <a:lnTo>
                    <a:pt x="285643" y="25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a:off x="239463" y="1734275"/>
              <a:ext cx="7141075" cy="157500"/>
            </a:xfrm>
            <a:custGeom>
              <a:rect b="b" l="l" r="r" t="t"/>
              <a:pathLst>
                <a:path extrusionOk="0" fill="none" h="6300" w="285643">
                  <a:moveTo>
                    <a:pt x="0" y="4037"/>
                  </a:moveTo>
                  <a:cubicBezTo>
                    <a:pt x="0" y="4037"/>
                    <a:pt x="2358" y="4037"/>
                    <a:pt x="6703" y="4025"/>
                  </a:cubicBezTo>
                  <a:cubicBezTo>
                    <a:pt x="8882" y="4025"/>
                    <a:pt x="11609" y="3989"/>
                    <a:pt x="14907" y="3894"/>
                  </a:cubicBezTo>
                  <a:cubicBezTo>
                    <a:pt x="18193" y="3799"/>
                    <a:pt x="22074" y="3620"/>
                    <a:pt x="26480" y="3358"/>
                  </a:cubicBezTo>
                  <a:cubicBezTo>
                    <a:pt x="28670" y="3239"/>
                    <a:pt x="31004" y="3085"/>
                    <a:pt x="33433" y="2930"/>
                  </a:cubicBezTo>
                  <a:cubicBezTo>
                    <a:pt x="35874" y="2763"/>
                    <a:pt x="38410" y="2596"/>
                    <a:pt x="41029" y="2418"/>
                  </a:cubicBezTo>
                  <a:cubicBezTo>
                    <a:pt x="43648" y="2239"/>
                    <a:pt x="46339" y="2073"/>
                    <a:pt x="49066" y="1930"/>
                  </a:cubicBezTo>
                  <a:cubicBezTo>
                    <a:pt x="51792" y="1775"/>
                    <a:pt x="54555" y="1644"/>
                    <a:pt x="57317" y="1549"/>
                  </a:cubicBezTo>
                  <a:cubicBezTo>
                    <a:pt x="60067" y="1453"/>
                    <a:pt x="62794" y="1394"/>
                    <a:pt x="65473" y="1394"/>
                  </a:cubicBezTo>
                  <a:cubicBezTo>
                    <a:pt x="68163" y="1394"/>
                    <a:pt x="70795" y="1453"/>
                    <a:pt x="73402" y="1549"/>
                  </a:cubicBezTo>
                  <a:cubicBezTo>
                    <a:pt x="76010" y="1644"/>
                    <a:pt x="78605" y="1763"/>
                    <a:pt x="81213" y="1906"/>
                  </a:cubicBezTo>
                  <a:cubicBezTo>
                    <a:pt x="83808" y="2049"/>
                    <a:pt x="86416" y="2215"/>
                    <a:pt x="89047" y="2382"/>
                  </a:cubicBezTo>
                  <a:cubicBezTo>
                    <a:pt x="91678" y="2549"/>
                    <a:pt x="94333" y="2727"/>
                    <a:pt x="97012" y="2954"/>
                  </a:cubicBezTo>
                  <a:cubicBezTo>
                    <a:pt x="99691" y="3192"/>
                    <a:pt x="102358" y="3442"/>
                    <a:pt x="105037" y="3704"/>
                  </a:cubicBezTo>
                  <a:cubicBezTo>
                    <a:pt x="107645" y="3978"/>
                    <a:pt x="110252" y="4263"/>
                    <a:pt x="112848" y="4525"/>
                  </a:cubicBezTo>
                  <a:cubicBezTo>
                    <a:pt x="115407" y="4763"/>
                    <a:pt x="117967" y="4966"/>
                    <a:pt x="120503" y="5156"/>
                  </a:cubicBezTo>
                  <a:cubicBezTo>
                    <a:pt x="123730" y="5394"/>
                    <a:pt x="126945" y="5609"/>
                    <a:pt x="130195" y="5799"/>
                  </a:cubicBezTo>
                  <a:cubicBezTo>
                    <a:pt x="133481" y="5966"/>
                    <a:pt x="136851" y="6097"/>
                    <a:pt x="140363" y="6204"/>
                  </a:cubicBezTo>
                  <a:cubicBezTo>
                    <a:pt x="142708" y="6264"/>
                    <a:pt x="145161" y="6299"/>
                    <a:pt x="147757" y="6299"/>
                  </a:cubicBezTo>
                  <a:cubicBezTo>
                    <a:pt x="150364" y="6287"/>
                    <a:pt x="153126" y="6240"/>
                    <a:pt x="156067" y="6145"/>
                  </a:cubicBezTo>
                  <a:cubicBezTo>
                    <a:pt x="159008" y="6049"/>
                    <a:pt x="162116" y="5918"/>
                    <a:pt x="165390" y="5787"/>
                  </a:cubicBezTo>
                  <a:cubicBezTo>
                    <a:pt x="168676" y="5656"/>
                    <a:pt x="172153" y="5513"/>
                    <a:pt x="175808" y="5335"/>
                  </a:cubicBezTo>
                  <a:cubicBezTo>
                    <a:pt x="177641" y="5252"/>
                    <a:pt x="179523" y="5132"/>
                    <a:pt x="181463" y="4990"/>
                  </a:cubicBezTo>
                  <a:cubicBezTo>
                    <a:pt x="183392" y="4835"/>
                    <a:pt x="185416" y="4609"/>
                    <a:pt x="187512" y="4335"/>
                  </a:cubicBezTo>
                  <a:cubicBezTo>
                    <a:pt x="189607" y="4049"/>
                    <a:pt x="191727" y="3728"/>
                    <a:pt x="193858" y="3394"/>
                  </a:cubicBezTo>
                  <a:cubicBezTo>
                    <a:pt x="195977" y="3061"/>
                    <a:pt x="198084" y="2716"/>
                    <a:pt x="200144" y="2394"/>
                  </a:cubicBezTo>
                  <a:cubicBezTo>
                    <a:pt x="202192" y="2073"/>
                    <a:pt x="204157" y="1775"/>
                    <a:pt x="206038" y="1513"/>
                  </a:cubicBezTo>
                  <a:cubicBezTo>
                    <a:pt x="207907" y="1263"/>
                    <a:pt x="209681" y="1037"/>
                    <a:pt x="211348" y="858"/>
                  </a:cubicBezTo>
                  <a:cubicBezTo>
                    <a:pt x="214670" y="489"/>
                    <a:pt x="217587" y="263"/>
                    <a:pt x="220230" y="108"/>
                  </a:cubicBezTo>
                  <a:cubicBezTo>
                    <a:pt x="222754" y="25"/>
                    <a:pt x="225064" y="1"/>
                    <a:pt x="227183" y="37"/>
                  </a:cubicBezTo>
                  <a:cubicBezTo>
                    <a:pt x="229303" y="72"/>
                    <a:pt x="231279" y="168"/>
                    <a:pt x="233148" y="310"/>
                  </a:cubicBezTo>
                  <a:cubicBezTo>
                    <a:pt x="235018" y="453"/>
                    <a:pt x="236804" y="632"/>
                    <a:pt x="238542" y="846"/>
                  </a:cubicBezTo>
                  <a:cubicBezTo>
                    <a:pt x="240280" y="1061"/>
                    <a:pt x="241995" y="1311"/>
                    <a:pt x="243662" y="1573"/>
                  </a:cubicBezTo>
                  <a:cubicBezTo>
                    <a:pt x="245340" y="1823"/>
                    <a:pt x="246995" y="2096"/>
                    <a:pt x="248615" y="2370"/>
                  </a:cubicBezTo>
                  <a:cubicBezTo>
                    <a:pt x="250258" y="2632"/>
                    <a:pt x="251865" y="2870"/>
                    <a:pt x="253449" y="3085"/>
                  </a:cubicBezTo>
                  <a:cubicBezTo>
                    <a:pt x="255032" y="3287"/>
                    <a:pt x="256604" y="3466"/>
                    <a:pt x="258163" y="3608"/>
                  </a:cubicBezTo>
                  <a:cubicBezTo>
                    <a:pt x="260104" y="3775"/>
                    <a:pt x="261997" y="3882"/>
                    <a:pt x="263831" y="3954"/>
                  </a:cubicBezTo>
                  <a:cubicBezTo>
                    <a:pt x="265688" y="4001"/>
                    <a:pt x="267474" y="4013"/>
                    <a:pt x="269189" y="4025"/>
                  </a:cubicBezTo>
                  <a:cubicBezTo>
                    <a:pt x="272606" y="4037"/>
                    <a:pt x="275594" y="4037"/>
                    <a:pt x="278035" y="4037"/>
                  </a:cubicBezTo>
                  <a:lnTo>
                    <a:pt x="285643" y="403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a:off x="239463" y="1953950"/>
              <a:ext cx="7141075" cy="185175"/>
            </a:xfrm>
            <a:custGeom>
              <a:rect b="b" l="l" r="r" t="t"/>
              <a:pathLst>
                <a:path extrusionOk="0" fill="none" h="7407" w="285643">
                  <a:moveTo>
                    <a:pt x="0" y="5394"/>
                  </a:moveTo>
                  <a:cubicBezTo>
                    <a:pt x="0" y="5394"/>
                    <a:pt x="2358" y="5394"/>
                    <a:pt x="6680" y="5394"/>
                  </a:cubicBezTo>
                  <a:cubicBezTo>
                    <a:pt x="8835" y="5394"/>
                    <a:pt x="11537" y="5370"/>
                    <a:pt x="14764" y="5311"/>
                  </a:cubicBezTo>
                  <a:cubicBezTo>
                    <a:pt x="17991" y="5239"/>
                    <a:pt x="21789" y="5097"/>
                    <a:pt x="26111" y="4882"/>
                  </a:cubicBezTo>
                  <a:cubicBezTo>
                    <a:pt x="28266" y="4775"/>
                    <a:pt x="30552" y="4644"/>
                    <a:pt x="32945" y="4501"/>
                  </a:cubicBezTo>
                  <a:cubicBezTo>
                    <a:pt x="35338" y="4358"/>
                    <a:pt x="37826" y="4215"/>
                    <a:pt x="40410" y="4061"/>
                  </a:cubicBezTo>
                  <a:cubicBezTo>
                    <a:pt x="42994" y="3906"/>
                    <a:pt x="45649" y="3751"/>
                    <a:pt x="48340" y="3620"/>
                  </a:cubicBezTo>
                  <a:cubicBezTo>
                    <a:pt x="51042" y="3489"/>
                    <a:pt x="53769" y="3370"/>
                    <a:pt x="56507" y="3287"/>
                  </a:cubicBezTo>
                  <a:cubicBezTo>
                    <a:pt x="59246" y="3203"/>
                    <a:pt x="61984" y="3144"/>
                    <a:pt x="64758" y="3096"/>
                  </a:cubicBezTo>
                  <a:cubicBezTo>
                    <a:pt x="67521" y="3037"/>
                    <a:pt x="70307" y="2989"/>
                    <a:pt x="73105" y="2953"/>
                  </a:cubicBezTo>
                  <a:cubicBezTo>
                    <a:pt x="75903" y="2906"/>
                    <a:pt x="78712" y="2882"/>
                    <a:pt x="81498" y="2882"/>
                  </a:cubicBezTo>
                  <a:cubicBezTo>
                    <a:pt x="84296" y="2882"/>
                    <a:pt x="87071" y="2918"/>
                    <a:pt x="89833" y="2989"/>
                  </a:cubicBezTo>
                  <a:cubicBezTo>
                    <a:pt x="92595" y="3061"/>
                    <a:pt x="95345" y="3180"/>
                    <a:pt x="98060" y="3382"/>
                  </a:cubicBezTo>
                  <a:cubicBezTo>
                    <a:pt x="100775" y="3573"/>
                    <a:pt x="103442" y="3834"/>
                    <a:pt x="106061" y="4132"/>
                  </a:cubicBezTo>
                  <a:cubicBezTo>
                    <a:pt x="108669" y="4430"/>
                    <a:pt x="111240" y="4751"/>
                    <a:pt x="113752" y="5073"/>
                  </a:cubicBezTo>
                  <a:cubicBezTo>
                    <a:pt x="116277" y="5394"/>
                    <a:pt x="118753" y="5692"/>
                    <a:pt x="121206" y="5978"/>
                  </a:cubicBezTo>
                  <a:cubicBezTo>
                    <a:pt x="123647" y="6251"/>
                    <a:pt x="126099" y="6501"/>
                    <a:pt x="128600" y="6716"/>
                  </a:cubicBezTo>
                  <a:cubicBezTo>
                    <a:pt x="130647" y="6882"/>
                    <a:pt x="132755" y="7025"/>
                    <a:pt x="134886" y="7144"/>
                  </a:cubicBezTo>
                  <a:cubicBezTo>
                    <a:pt x="137065" y="7228"/>
                    <a:pt x="139291" y="7299"/>
                    <a:pt x="141565" y="7359"/>
                  </a:cubicBezTo>
                  <a:cubicBezTo>
                    <a:pt x="143911" y="7394"/>
                    <a:pt x="146328" y="7406"/>
                    <a:pt x="148864" y="7394"/>
                  </a:cubicBezTo>
                  <a:cubicBezTo>
                    <a:pt x="151400" y="7383"/>
                    <a:pt x="154067" y="7347"/>
                    <a:pt x="156877" y="7311"/>
                  </a:cubicBezTo>
                  <a:cubicBezTo>
                    <a:pt x="159699" y="7287"/>
                    <a:pt x="162711" y="7275"/>
                    <a:pt x="165961" y="7240"/>
                  </a:cubicBezTo>
                  <a:cubicBezTo>
                    <a:pt x="169200" y="7192"/>
                    <a:pt x="172712" y="7097"/>
                    <a:pt x="176522" y="6894"/>
                  </a:cubicBezTo>
                  <a:cubicBezTo>
                    <a:pt x="178427" y="6787"/>
                    <a:pt x="180427" y="6621"/>
                    <a:pt x="182523" y="6359"/>
                  </a:cubicBezTo>
                  <a:cubicBezTo>
                    <a:pt x="184618" y="6097"/>
                    <a:pt x="186809" y="5763"/>
                    <a:pt x="189095" y="5347"/>
                  </a:cubicBezTo>
                  <a:cubicBezTo>
                    <a:pt x="191381" y="4942"/>
                    <a:pt x="193703" y="4489"/>
                    <a:pt x="196001" y="4037"/>
                  </a:cubicBezTo>
                  <a:cubicBezTo>
                    <a:pt x="198311" y="3573"/>
                    <a:pt x="200573" y="3120"/>
                    <a:pt x="202764" y="2703"/>
                  </a:cubicBezTo>
                  <a:cubicBezTo>
                    <a:pt x="204942" y="2287"/>
                    <a:pt x="207014" y="1918"/>
                    <a:pt x="208979" y="1584"/>
                  </a:cubicBezTo>
                  <a:cubicBezTo>
                    <a:pt x="210943" y="1263"/>
                    <a:pt x="212777" y="977"/>
                    <a:pt x="214515" y="739"/>
                  </a:cubicBezTo>
                  <a:cubicBezTo>
                    <a:pt x="217742" y="394"/>
                    <a:pt x="220563" y="167"/>
                    <a:pt x="222992" y="84"/>
                  </a:cubicBezTo>
                  <a:cubicBezTo>
                    <a:pt x="225409" y="1"/>
                    <a:pt x="227517" y="13"/>
                    <a:pt x="229398" y="108"/>
                  </a:cubicBezTo>
                  <a:cubicBezTo>
                    <a:pt x="231267" y="191"/>
                    <a:pt x="232982" y="334"/>
                    <a:pt x="234577" y="501"/>
                  </a:cubicBezTo>
                  <a:cubicBezTo>
                    <a:pt x="236173" y="679"/>
                    <a:pt x="237685" y="894"/>
                    <a:pt x="239137" y="1120"/>
                  </a:cubicBezTo>
                  <a:cubicBezTo>
                    <a:pt x="240578" y="1358"/>
                    <a:pt x="241995" y="1608"/>
                    <a:pt x="243388" y="1882"/>
                  </a:cubicBezTo>
                  <a:cubicBezTo>
                    <a:pt x="244781" y="2144"/>
                    <a:pt x="246186" y="2418"/>
                    <a:pt x="247579" y="2703"/>
                  </a:cubicBezTo>
                  <a:cubicBezTo>
                    <a:pt x="248996" y="2989"/>
                    <a:pt x="250401" y="3275"/>
                    <a:pt x="251829" y="3537"/>
                  </a:cubicBezTo>
                  <a:cubicBezTo>
                    <a:pt x="254699" y="4073"/>
                    <a:pt x="257544" y="4549"/>
                    <a:pt x="260295" y="4906"/>
                  </a:cubicBezTo>
                  <a:cubicBezTo>
                    <a:pt x="263176" y="5168"/>
                    <a:pt x="265938" y="5311"/>
                    <a:pt x="268522" y="5358"/>
                  </a:cubicBezTo>
                  <a:cubicBezTo>
                    <a:pt x="271165" y="5382"/>
                    <a:pt x="273570" y="5394"/>
                    <a:pt x="275701" y="5394"/>
                  </a:cubicBezTo>
                  <a:lnTo>
                    <a:pt x="281107" y="5394"/>
                  </a:lnTo>
                  <a:lnTo>
                    <a:pt x="285643" y="539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239463" y="2216775"/>
              <a:ext cx="7141075" cy="168500"/>
            </a:xfrm>
            <a:custGeom>
              <a:rect b="b" l="l" r="r" t="t"/>
              <a:pathLst>
                <a:path extrusionOk="0" fill="none" h="6740" w="285643">
                  <a:moveTo>
                    <a:pt x="0" y="5025"/>
                  </a:moveTo>
                  <a:lnTo>
                    <a:pt x="5620" y="5025"/>
                  </a:lnTo>
                  <a:cubicBezTo>
                    <a:pt x="7430" y="5025"/>
                    <a:pt x="9668" y="5025"/>
                    <a:pt x="12311" y="5025"/>
                  </a:cubicBezTo>
                  <a:cubicBezTo>
                    <a:pt x="14954" y="5013"/>
                    <a:pt x="18026" y="4978"/>
                    <a:pt x="21515" y="4894"/>
                  </a:cubicBezTo>
                  <a:cubicBezTo>
                    <a:pt x="25015" y="4811"/>
                    <a:pt x="28956" y="4656"/>
                    <a:pt x="33266" y="4478"/>
                  </a:cubicBezTo>
                  <a:cubicBezTo>
                    <a:pt x="37564" y="4287"/>
                    <a:pt x="42196" y="4073"/>
                    <a:pt x="47042" y="3870"/>
                  </a:cubicBezTo>
                  <a:cubicBezTo>
                    <a:pt x="49685" y="3763"/>
                    <a:pt x="52388" y="3656"/>
                    <a:pt x="55233" y="3489"/>
                  </a:cubicBezTo>
                  <a:cubicBezTo>
                    <a:pt x="58079" y="3335"/>
                    <a:pt x="61055" y="3097"/>
                    <a:pt x="64127" y="2811"/>
                  </a:cubicBezTo>
                  <a:cubicBezTo>
                    <a:pt x="67199" y="2537"/>
                    <a:pt x="70318" y="2239"/>
                    <a:pt x="73426" y="1965"/>
                  </a:cubicBezTo>
                  <a:cubicBezTo>
                    <a:pt x="76545" y="1692"/>
                    <a:pt x="79629" y="1453"/>
                    <a:pt x="82653" y="1275"/>
                  </a:cubicBezTo>
                  <a:cubicBezTo>
                    <a:pt x="85689" y="1108"/>
                    <a:pt x="88666" y="1013"/>
                    <a:pt x="91571" y="989"/>
                  </a:cubicBezTo>
                  <a:cubicBezTo>
                    <a:pt x="94476" y="965"/>
                    <a:pt x="97322" y="1037"/>
                    <a:pt x="100096" y="1215"/>
                  </a:cubicBezTo>
                  <a:cubicBezTo>
                    <a:pt x="102858" y="1394"/>
                    <a:pt x="105549" y="1656"/>
                    <a:pt x="108192" y="1977"/>
                  </a:cubicBezTo>
                  <a:cubicBezTo>
                    <a:pt x="110776" y="2311"/>
                    <a:pt x="113312" y="2704"/>
                    <a:pt x="115788" y="3108"/>
                  </a:cubicBezTo>
                  <a:cubicBezTo>
                    <a:pt x="118205" y="3525"/>
                    <a:pt x="120587" y="3954"/>
                    <a:pt x="122968" y="4394"/>
                  </a:cubicBezTo>
                  <a:cubicBezTo>
                    <a:pt x="125349" y="4811"/>
                    <a:pt x="127754" y="5204"/>
                    <a:pt x="130219" y="5549"/>
                  </a:cubicBezTo>
                  <a:cubicBezTo>
                    <a:pt x="132731" y="5847"/>
                    <a:pt x="135327" y="6073"/>
                    <a:pt x="138041" y="6228"/>
                  </a:cubicBezTo>
                  <a:cubicBezTo>
                    <a:pt x="140768" y="6383"/>
                    <a:pt x="143625" y="6454"/>
                    <a:pt x="146638" y="6466"/>
                  </a:cubicBezTo>
                  <a:cubicBezTo>
                    <a:pt x="149269" y="6478"/>
                    <a:pt x="152019" y="6478"/>
                    <a:pt x="154889" y="6514"/>
                  </a:cubicBezTo>
                  <a:cubicBezTo>
                    <a:pt x="157782" y="6561"/>
                    <a:pt x="160854" y="6633"/>
                    <a:pt x="164164" y="6680"/>
                  </a:cubicBezTo>
                  <a:cubicBezTo>
                    <a:pt x="167485" y="6740"/>
                    <a:pt x="171117" y="6740"/>
                    <a:pt x="175058" y="6633"/>
                  </a:cubicBezTo>
                  <a:cubicBezTo>
                    <a:pt x="177034" y="6585"/>
                    <a:pt x="179118" y="6478"/>
                    <a:pt x="181285" y="6287"/>
                  </a:cubicBezTo>
                  <a:cubicBezTo>
                    <a:pt x="183464" y="6085"/>
                    <a:pt x="185750" y="5787"/>
                    <a:pt x="188131" y="5406"/>
                  </a:cubicBezTo>
                  <a:cubicBezTo>
                    <a:pt x="190524" y="5013"/>
                    <a:pt x="192977" y="4573"/>
                    <a:pt x="195441" y="4097"/>
                  </a:cubicBezTo>
                  <a:cubicBezTo>
                    <a:pt x="197894" y="3632"/>
                    <a:pt x="200335" y="3144"/>
                    <a:pt x="202692" y="2704"/>
                  </a:cubicBezTo>
                  <a:cubicBezTo>
                    <a:pt x="205038" y="2263"/>
                    <a:pt x="207264" y="1870"/>
                    <a:pt x="209348" y="1537"/>
                  </a:cubicBezTo>
                  <a:cubicBezTo>
                    <a:pt x="211419" y="1215"/>
                    <a:pt x="213348" y="941"/>
                    <a:pt x="215098" y="727"/>
                  </a:cubicBezTo>
                  <a:cubicBezTo>
                    <a:pt x="218551" y="310"/>
                    <a:pt x="221445" y="108"/>
                    <a:pt x="223992" y="1"/>
                  </a:cubicBezTo>
                  <a:cubicBezTo>
                    <a:pt x="226302" y="25"/>
                    <a:pt x="228410" y="84"/>
                    <a:pt x="230279" y="215"/>
                  </a:cubicBezTo>
                  <a:cubicBezTo>
                    <a:pt x="232148" y="334"/>
                    <a:pt x="233851" y="513"/>
                    <a:pt x="235434" y="703"/>
                  </a:cubicBezTo>
                  <a:cubicBezTo>
                    <a:pt x="237030" y="894"/>
                    <a:pt x="238530" y="1108"/>
                    <a:pt x="239971" y="1346"/>
                  </a:cubicBezTo>
                  <a:cubicBezTo>
                    <a:pt x="241423" y="1573"/>
                    <a:pt x="242840" y="1823"/>
                    <a:pt x="244245" y="2073"/>
                  </a:cubicBezTo>
                  <a:cubicBezTo>
                    <a:pt x="245650" y="2335"/>
                    <a:pt x="247055" y="2596"/>
                    <a:pt x="248507" y="2870"/>
                  </a:cubicBezTo>
                  <a:cubicBezTo>
                    <a:pt x="249948" y="3132"/>
                    <a:pt x="251413" y="3382"/>
                    <a:pt x="252889" y="3620"/>
                  </a:cubicBezTo>
                  <a:cubicBezTo>
                    <a:pt x="254377" y="3859"/>
                    <a:pt x="255877" y="4085"/>
                    <a:pt x="257413" y="4263"/>
                  </a:cubicBezTo>
                  <a:cubicBezTo>
                    <a:pt x="260473" y="4621"/>
                    <a:pt x="263485" y="4871"/>
                    <a:pt x="266355" y="4990"/>
                  </a:cubicBezTo>
                  <a:cubicBezTo>
                    <a:pt x="269320" y="5013"/>
                    <a:pt x="272022" y="5025"/>
                    <a:pt x="274415" y="5025"/>
                  </a:cubicBezTo>
                  <a:lnTo>
                    <a:pt x="282714" y="5025"/>
                  </a:lnTo>
                  <a:lnTo>
                    <a:pt x="285643" y="502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239463" y="2441800"/>
              <a:ext cx="7141075" cy="191725"/>
            </a:xfrm>
            <a:custGeom>
              <a:rect b="b" l="l" r="r" t="t"/>
              <a:pathLst>
                <a:path extrusionOk="0" fill="none" h="7669" w="285643">
                  <a:moveTo>
                    <a:pt x="0" y="6168"/>
                  </a:moveTo>
                  <a:lnTo>
                    <a:pt x="6644" y="6168"/>
                  </a:lnTo>
                  <a:lnTo>
                    <a:pt x="14490" y="6168"/>
                  </a:lnTo>
                  <a:cubicBezTo>
                    <a:pt x="17550" y="6168"/>
                    <a:pt x="21074" y="6168"/>
                    <a:pt x="25027" y="6121"/>
                  </a:cubicBezTo>
                  <a:cubicBezTo>
                    <a:pt x="28992" y="6073"/>
                    <a:pt x="33421" y="5990"/>
                    <a:pt x="38231" y="5859"/>
                  </a:cubicBezTo>
                  <a:cubicBezTo>
                    <a:pt x="40624" y="5799"/>
                    <a:pt x="43125" y="5728"/>
                    <a:pt x="45780" y="5597"/>
                  </a:cubicBezTo>
                  <a:cubicBezTo>
                    <a:pt x="48435" y="5478"/>
                    <a:pt x="51304" y="5240"/>
                    <a:pt x="54388" y="4883"/>
                  </a:cubicBezTo>
                  <a:cubicBezTo>
                    <a:pt x="57484" y="4513"/>
                    <a:pt x="60746" y="4061"/>
                    <a:pt x="64127" y="3537"/>
                  </a:cubicBezTo>
                  <a:cubicBezTo>
                    <a:pt x="67497" y="3025"/>
                    <a:pt x="70926" y="2489"/>
                    <a:pt x="74331" y="2001"/>
                  </a:cubicBezTo>
                  <a:cubicBezTo>
                    <a:pt x="77748" y="1501"/>
                    <a:pt x="81106" y="1073"/>
                    <a:pt x="84368" y="739"/>
                  </a:cubicBezTo>
                  <a:cubicBezTo>
                    <a:pt x="87630" y="406"/>
                    <a:pt x="90797" y="191"/>
                    <a:pt x="93845" y="96"/>
                  </a:cubicBezTo>
                  <a:cubicBezTo>
                    <a:pt x="96893" y="1"/>
                    <a:pt x="99834" y="37"/>
                    <a:pt x="102668" y="203"/>
                  </a:cubicBezTo>
                  <a:cubicBezTo>
                    <a:pt x="105490" y="370"/>
                    <a:pt x="108216" y="644"/>
                    <a:pt x="110812" y="1013"/>
                  </a:cubicBezTo>
                  <a:cubicBezTo>
                    <a:pt x="113407" y="1382"/>
                    <a:pt x="115884" y="1835"/>
                    <a:pt x="118265" y="2347"/>
                  </a:cubicBezTo>
                  <a:cubicBezTo>
                    <a:pt x="120634" y="2870"/>
                    <a:pt x="122968" y="3418"/>
                    <a:pt x="125302" y="3978"/>
                  </a:cubicBezTo>
                  <a:cubicBezTo>
                    <a:pt x="127635" y="4525"/>
                    <a:pt x="130016" y="5049"/>
                    <a:pt x="132457" y="5537"/>
                  </a:cubicBezTo>
                  <a:cubicBezTo>
                    <a:pt x="134958" y="5966"/>
                    <a:pt x="137565" y="6323"/>
                    <a:pt x="140280" y="6597"/>
                  </a:cubicBezTo>
                  <a:cubicBezTo>
                    <a:pt x="143101" y="6776"/>
                    <a:pt x="146042" y="6895"/>
                    <a:pt x="149078" y="6942"/>
                  </a:cubicBezTo>
                  <a:cubicBezTo>
                    <a:pt x="151817" y="6966"/>
                    <a:pt x="154615" y="7014"/>
                    <a:pt x="157520" y="7109"/>
                  </a:cubicBezTo>
                  <a:cubicBezTo>
                    <a:pt x="160449" y="7216"/>
                    <a:pt x="163533" y="7347"/>
                    <a:pt x="166819" y="7466"/>
                  </a:cubicBezTo>
                  <a:cubicBezTo>
                    <a:pt x="170105" y="7585"/>
                    <a:pt x="173629" y="7669"/>
                    <a:pt x="177379" y="7669"/>
                  </a:cubicBezTo>
                  <a:cubicBezTo>
                    <a:pt x="179249" y="7669"/>
                    <a:pt x="181178" y="7645"/>
                    <a:pt x="183142" y="7573"/>
                  </a:cubicBezTo>
                  <a:cubicBezTo>
                    <a:pt x="185107" y="7502"/>
                    <a:pt x="187119" y="7371"/>
                    <a:pt x="189167" y="7192"/>
                  </a:cubicBezTo>
                  <a:cubicBezTo>
                    <a:pt x="191215" y="7002"/>
                    <a:pt x="193262" y="6776"/>
                    <a:pt x="195298" y="6538"/>
                  </a:cubicBezTo>
                  <a:cubicBezTo>
                    <a:pt x="197334" y="6299"/>
                    <a:pt x="199347" y="6049"/>
                    <a:pt x="201311" y="5799"/>
                  </a:cubicBezTo>
                  <a:cubicBezTo>
                    <a:pt x="205109" y="5359"/>
                    <a:pt x="208621" y="4966"/>
                    <a:pt x="211884" y="4621"/>
                  </a:cubicBezTo>
                  <a:cubicBezTo>
                    <a:pt x="214896" y="4418"/>
                    <a:pt x="217706" y="4228"/>
                    <a:pt x="220206" y="4121"/>
                  </a:cubicBezTo>
                  <a:cubicBezTo>
                    <a:pt x="222718" y="4025"/>
                    <a:pt x="224969" y="3978"/>
                    <a:pt x="227017" y="3978"/>
                  </a:cubicBezTo>
                  <a:cubicBezTo>
                    <a:pt x="229065" y="3978"/>
                    <a:pt x="230958" y="4025"/>
                    <a:pt x="232720" y="4097"/>
                  </a:cubicBezTo>
                  <a:cubicBezTo>
                    <a:pt x="234482" y="4156"/>
                    <a:pt x="236149" y="4252"/>
                    <a:pt x="237756" y="4359"/>
                  </a:cubicBezTo>
                  <a:cubicBezTo>
                    <a:pt x="239352" y="4478"/>
                    <a:pt x="240911" y="4609"/>
                    <a:pt x="242459" y="4752"/>
                  </a:cubicBezTo>
                  <a:cubicBezTo>
                    <a:pt x="244007" y="4906"/>
                    <a:pt x="245555" y="5061"/>
                    <a:pt x="247126" y="5204"/>
                  </a:cubicBezTo>
                  <a:cubicBezTo>
                    <a:pt x="248698" y="5359"/>
                    <a:pt x="250281" y="5490"/>
                    <a:pt x="251889" y="5621"/>
                  </a:cubicBezTo>
                  <a:cubicBezTo>
                    <a:pt x="253496" y="5752"/>
                    <a:pt x="255115" y="5859"/>
                    <a:pt x="256711" y="5954"/>
                  </a:cubicBezTo>
                  <a:cubicBezTo>
                    <a:pt x="260056" y="6049"/>
                    <a:pt x="263259" y="6145"/>
                    <a:pt x="266260" y="6168"/>
                  </a:cubicBezTo>
                  <a:cubicBezTo>
                    <a:pt x="269296" y="6168"/>
                    <a:pt x="272022" y="6168"/>
                    <a:pt x="274415" y="6168"/>
                  </a:cubicBezTo>
                  <a:lnTo>
                    <a:pt x="285643" y="6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a:off x="239463" y="2644525"/>
              <a:ext cx="7141075" cy="257500"/>
            </a:xfrm>
            <a:custGeom>
              <a:rect b="b" l="l" r="r" t="t"/>
              <a:pathLst>
                <a:path extrusionOk="0" fill="none" h="10300" w="285643">
                  <a:moveTo>
                    <a:pt x="0" y="8204"/>
                  </a:moveTo>
                  <a:lnTo>
                    <a:pt x="14478" y="8204"/>
                  </a:lnTo>
                  <a:lnTo>
                    <a:pt x="24896" y="8204"/>
                  </a:lnTo>
                  <a:cubicBezTo>
                    <a:pt x="28754" y="8204"/>
                    <a:pt x="33016" y="8204"/>
                    <a:pt x="37648" y="8156"/>
                  </a:cubicBezTo>
                  <a:cubicBezTo>
                    <a:pt x="39969" y="8132"/>
                    <a:pt x="42458" y="8061"/>
                    <a:pt x="45161" y="7882"/>
                  </a:cubicBezTo>
                  <a:cubicBezTo>
                    <a:pt x="47887" y="7680"/>
                    <a:pt x="50876" y="7346"/>
                    <a:pt x="54114" y="6846"/>
                  </a:cubicBezTo>
                  <a:cubicBezTo>
                    <a:pt x="57364" y="6346"/>
                    <a:pt x="60829" y="5727"/>
                    <a:pt x="64437" y="5013"/>
                  </a:cubicBezTo>
                  <a:cubicBezTo>
                    <a:pt x="68044" y="4310"/>
                    <a:pt x="71735" y="3584"/>
                    <a:pt x="75414" y="2893"/>
                  </a:cubicBezTo>
                  <a:cubicBezTo>
                    <a:pt x="79093" y="2191"/>
                    <a:pt x="82713" y="1584"/>
                    <a:pt x="86201" y="1107"/>
                  </a:cubicBezTo>
                  <a:cubicBezTo>
                    <a:pt x="89702" y="631"/>
                    <a:pt x="93048" y="310"/>
                    <a:pt x="96226" y="155"/>
                  </a:cubicBezTo>
                  <a:cubicBezTo>
                    <a:pt x="99417" y="0"/>
                    <a:pt x="102430" y="12"/>
                    <a:pt x="105263" y="179"/>
                  </a:cubicBezTo>
                  <a:cubicBezTo>
                    <a:pt x="108085" y="369"/>
                    <a:pt x="110728" y="703"/>
                    <a:pt x="113241" y="1155"/>
                  </a:cubicBezTo>
                  <a:cubicBezTo>
                    <a:pt x="115741" y="1607"/>
                    <a:pt x="118146" y="2155"/>
                    <a:pt x="120480" y="2762"/>
                  </a:cubicBezTo>
                  <a:cubicBezTo>
                    <a:pt x="122813" y="3381"/>
                    <a:pt x="125111" y="4024"/>
                    <a:pt x="127433" y="4679"/>
                  </a:cubicBezTo>
                  <a:cubicBezTo>
                    <a:pt x="129754" y="5322"/>
                    <a:pt x="132112" y="5953"/>
                    <a:pt x="134577" y="6513"/>
                  </a:cubicBezTo>
                  <a:cubicBezTo>
                    <a:pt x="137053" y="7072"/>
                    <a:pt x="139660" y="7525"/>
                    <a:pt x="142387" y="7894"/>
                  </a:cubicBezTo>
                  <a:cubicBezTo>
                    <a:pt x="145245" y="8156"/>
                    <a:pt x="148233" y="8311"/>
                    <a:pt x="151329" y="8394"/>
                  </a:cubicBezTo>
                  <a:cubicBezTo>
                    <a:pt x="154496" y="8442"/>
                    <a:pt x="157734" y="8537"/>
                    <a:pt x="161044" y="8715"/>
                  </a:cubicBezTo>
                  <a:cubicBezTo>
                    <a:pt x="164366" y="8894"/>
                    <a:pt x="167795" y="9108"/>
                    <a:pt x="171355" y="9347"/>
                  </a:cubicBezTo>
                  <a:cubicBezTo>
                    <a:pt x="174927" y="9573"/>
                    <a:pt x="178606" y="9799"/>
                    <a:pt x="182309" y="9978"/>
                  </a:cubicBezTo>
                  <a:cubicBezTo>
                    <a:pt x="186000" y="10168"/>
                    <a:pt x="189667" y="10275"/>
                    <a:pt x="193251" y="10287"/>
                  </a:cubicBezTo>
                  <a:cubicBezTo>
                    <a:pt x="196834" y="10299"/>
                    <a:pt x="200323" y="10204"/>
                    <a:pt x="203668" y="10073"/>
                  </a:cubicBezTo>
                  <a:cubicBezTo>
                    <a:pt x="207026" y="9954"/>
                    <a:pt x="210217" y="9799"/>
                    <a:pt x="213205" y="9644"/>
                  </a:cubicBezTo>
                  <a:cubicBezTo>
                    <a:pt x="216206" y="9489"/>
                    <a:pt x="219004" y="9347"/>
                    <a:pt x="221623" y="9216"/>
                  </a:cubicBezTo>
                  <a:cubicBezTo>
                    <a:pt x="224242" y="9085"/>
                    <a:pt x="226695" y="8966"/>
                    <a:pt x="229005" y="8882"/>
                  </a:cubicBezTo>
                  <a:cubicBezTo>
                    <a:pt x="231327" y="8799"/>
                    <a:pt x="233541" y="8739"/>
                    <a:pt x="235696" y="8704"/>
                  </a:cubicBezTo>
                  <a:cubicBezTo>
                    <a:pt x="237839" y="8668"/>
                    <a:pt x="239947" y="8656"/>
                    <a:pt x="242066" y="8644"/>
                  </a:cubicBezTo>
                  <a:cubicBezTo>
                    <a:pt x="244174" y="8632"/>
                    <a:pt x="246281" y="8596"/>
                    <a:pt x="248376" y="8573"/>
                  </a:cubicBezTo>
                  <a:cubicBezTo>
                    <a:pt x="250484" y="8549"/>
                    <a:pt x="252591" y="8513"/>
                    <a:pt x="254675" y="8454"/>
                  </a:cubicBezTo>
                  <a:cubicBezTo>
                    <a:pt x="256747" y="8382"/>
                    <a:pt x="258783" y="8311"/>
                    <a:pt x="260723" y="8275"/>
                  </a:cubicBezTo>
                  <a:cubicBezTo>
                    <a:pt x="264605" y="8204"/>
                    <a:pt x="268093" y="8204"/>
                    <a:pt x="271153" y="8204"/>
                  </a:cubicBezTo>
                  <a:lnTo>
                    <a:pt x="285643" y="8204"/>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a:off x="239463" y="2863300"/>
              <a:ext cx="7141075" cy="313150"/>
            </a:xfrm>
            <a:custGeom>
              <a:rect b="b" l="l" r="r" t="t"/>
              <a:pathLst>
                <a:path extrusionOk="0" fill="none" h="12526" w="285643">
                  <a:moveTo>
                    <a:pt x="0" y="9597"/>
                  </a:moveTo>
                  <a:lnTo>
                    <a:pt x="14478" y="9597"/>
                  </a:lnTo>
                  <a:lnTo>
                    <a:pt x="24896" y="9597"/>
                  </a:lnTo>
                  <a:cubicBezTo>
                    <a:pt x="28754" y="9597"/>
                    <a:pt x="32992" y="9597"/>
                    <a:pt x="37636" y="9549"/>
                  </a:cubicBezTo>
                  <a:cubicBezTo>
                    <a:pt x="39958" y="9525"/>
                    <a:pt x="42470" y="9418"/>
                    <a:pt x="45220" y="9204"/>
                  </a:cubicBezTo>
                  <a:cubicBezTo>
                    <a:pt x="47959" y="8977"/>
                    <a:pt x="50971" y="8608"/>
                    <a:pt x="54257" y="8061"/>
                  </a:cubicBezTo>
                  <a:cubicBezTo>
                    <a:pt x="57555" y="7513"/>
                    <a:pt x="61091" y="6822"/>
                    <a:pt x="64830" y="6013"/>
                  </a:cubicBezTo>
                  <a:cubicBezTo>
                    <a:pt x="68556" y="5215"/>
                    <a:pt x="72402" y="4358"/>
                    <a:pt x="76284" y="3536"/>
                  </a:cubicBezTo>
                  <a:cubicBezTo>
                    <a:pt x="80153" y="2703"/>
                    <a:pt x="83975" y="1953"/>
                    <a:pt x="87642" y="1346"/>
                  </a:cubicBezTo>
                  <a:cubicBezTo>
                    <a:pt x="91309" y="750"/>
                    <a:pt x="94774" y="345"/>
                    <a:pt x="97989" y="179"/>
                  </a:cubicBezTo>
                  <a:cubicBezTo>
                    <a:pt x="101191" y="0"/>
                    <a:pt x="104132" y="72"/>
                    <a:pt x="106847" y="334"/>
                  </a:cubicBezTo>
                  <a:cubicBezTo>
                    <a:pt x="109573" y="596"/>
                    <a:pt x="112109" y="1012"/>
                    <a:pt x="114526" y="1548"/>
                  </a:cubicBezTo>
                  <a:cubicBezTo>
                    <a:pt x="116955" y="2084"/>
                    <a:pt x="119277" y="2715"/>
                    <a:pt x="121563" y="3393"/>
                  </a:cubicBezTo>
                  <a:cubicBezTo>
                    <a:pt x="123849" y="4072"/>
                    <a:pt x="126123" y="4787"/>
                    <a:pt x="128421" y="5489"/>
                  </a:cubicBezTo>
                  <a:cubicBezTo>
                    <a:pt x="130719" y="6191"/>
                    <a:pt x="133076" y="6870"/>
                    <a:pt x="135541" y="7477"/>
                  </a:cubicBezTo>
                  <a:cubicBezTo>
                    <a:pt x="138006" y="8096"/>
                    <a:pt x="140637" y="8597"/>
                    <a:pt x="143459" y="8954"/>
                  </a:cubicBezTo>
                  <a:cubicBezTo>
                    <a:pt x="146292" y="9299"/>
                    <a:pt x="149340" y="9478"/>
                    <a:pt x="152495" y="9561"/>
                  </a:cubicBezTo>
                  <a:cubicBezTo>
                    <a:pt x="155722" y="9597"/>
                    <a:pt x="158949" y="9680"/>
                    <a:pt x="162151" y="9859"/>
                  </a:cubicBezTo>
                  <a:cubicBezTo>
                    <a:pt x="165342" y="10037"/>
                    <a:pt x="168521" y="10287"/>
                    <a:pt x="171688" y="10549"/>
                  </a:cubicBezTo>
                  <a:cubicBezTo>
                    <a:pt x="174867" y="10823"/>
                    <a:pt x="178070" y="11097"/>
                    <a:pt x="181297" y="11359"/>
                  </a:cubicBezTo>
                  <a:cubicBezTo>
                    <a:pt x="184523" y="11621"/>
                    <a:pt x="187750" y="11859"/>
                    <a:pt x="190953" y="12037"/>
                  </a:cubicBezTo>
                  <a:cubicBezTo>
                    <a:pt x="194155" y="12228"/>
                    <a:pt x="197311" y="12359"/>
                    <a:pt x="200394" y="12430"/>
                  </a:cubicBezTo>
                  <a:cubicBezTo>
                    <a:pt x="203490" y="12502"/>
                    <a:pt x="206502" y="12526"/>
                    <a:pt x="209419" y="12478"/>
                  </a:cubicBezTo>
                  <a:cubicBezTo>
                    <a:pt x="212324" y="12442"/>
                    <a:pt x="215146" y="12359"/>
                    <a:pt x="217873" y="12240"/>
                  </a:cubicBezTo>
                  <a:cubicBezTo>
                    <a:pt x="220599" y="12121"/>
                    <a:pt x="223242" y="11966"/>
                    <a:pt x="225826" y="11811"/>
                  </a:cubicBezTo>
                  <a:cubicBezTo>
                    <a:pt x="228398" y="11656"/>
                    <a:pt x="230922" y="11502"/>
                    <a:pt x="233410" y="11323"/>
                  </a:cubicBezTo>
                  <a:cubicBezTo>
                    <a:pt x="235899" y="11156"/>
                    <a:pt x="238363" y="10966"/>
                    <a:pt x="240792" y="10763"/>
                  </a:cubicBezTo>
                  <a:cubicBezTo>
                    <a:pt x="243221" y="10573"/>
                    <a:pt x="245614" y="10371"/>
                    <a:pt x="247936" y="10204"/>
                  </a:cubicBezTo>
                  <a:cubicBezTo>
                    <a:pt x="250258" y="10037"/>
                    <a:pt x="252484" y="9906"/>
                    <a:pt x="254627" y="9799"/>
                  </a:cubicBezTo>
                  <a:cubicBezTo>
                    <a:pt x="256758" y="9704"/>
                    <a:pt x="258806" y="9632"/>
                    <a:pt x="260747" y="9597"/>
                  </a:cubicBezTo>
                  <a:cubicBezTo>
                    <a:pt x="264617" y="9597"/>
                    <a:pt x="268105" y="9597"/>
                    <a:pt x="271153" y="9597"/>
                  </a:cubicBezTo>
                  <a:lnTo>
                    <a:pt x="285643" y="9597"/>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a:off x="239463" y="3123750"/>
              <a:ext cx="7141075" cy="293500"/>
            </a:xfrm>
            <a:custGeom>
              <a:rect b="b" l="l" r="r" t="t"/>
              <a:pathLst>
                <a:path extrusionOk="0" fill="none" h="11740" w="285643">
                  <a:moveTo>
                    <a:pt x="0" y="9323"/>
                  </a:moveTo>
                  <a:lnTo>
                    <a:pt x="14478" y="9323"/>
                  </a:lnTo>
                  <a:lnTo>
                    <a:pt x="24896" y="9323"/>
                  </a:lnTo>
                  <a:cubicBezTo>
                    <a:pt x="28754" y="9323"/>
                    <a:pt x="32992" y="9323"/>
                    <a:pt x="37636" y="9275"/>
                  </a:cubicBezTo>
                  <a:cubicBezTo>
                    <a:pt x="39969" y="9251"/>
                    <a:pt x="42458" y="9156"/>
                    <a:pt x="45172" y="8966"/>
                  </a:cubicBezTo>
                  <a:cubicBezTo>
                    <a:pt x="47875" y="8775"/>
                    <a:pt x="50816" y="8454"/>
                    <a:pt x="54043" y="7954"/>
                  </a:cubicBezTo>
                  <a:cubicBezTo>
                    <a:pt x="57257" y="7465"/>
                    <a:pt x="60734" y="6811"/>
                    <a:pt x="64425" y="6037"/>
                  </a:cubicBezTo>
                  <a:cubicBezTo>
                    <a:pt x="68116" y="5275"/>
                    <a:pt x="71950" y="4429"/>
                    <a:pt x="75831" y="3596"/>
                  </a:cubicBezTo>
                  <a:cubicBezTo>
                    <a:pt x="79713" y="2750"/>
                    <a:pt x="83546" y="1988"/>
                    <a:pt x="87237" y="1381"/>
                  </a:cubicBezTo>
                  <a:cubicBezTo>
                    <a:pt x="90928" y="762"/>
                    <a:pt x="94405" y="345"/>
                    <a:pt x="97608" y="179"/>
                  </a:cubicBezTo>
                  <a:cubicBezTo>
                    <a:pt x="100810" y="0"/>
                    <a:pt x="103739" y="83"/>
                    <a:pt x="106442" y="357"/>
                  </a:cubicBezTo>
                  <a:cubicBezTo>
                    <a:pt x="109133" y="631"/>
                    <a:pt x="111657" y="1084"/>
                    <a:pt x="114050" y="1631"/>
                  </a:cubicBezTo>
                  <a:cubicBezTo>
                    <a:pt x="116455" y="2191"/>
                    <a:pt x="118765" y="2834"/>
                    <a:pt x="121051" y="3524"/>
                  </a:cubicBezTo>
                  <a:cubicBezTo>
                    <a:pt x="123325" y="4215"/>
                    <a:pt x="125611" y="4929"/>
                    <a:pt x="127933" y="5620"/>
                  </a:cubicBezTo>
                  <a:cubicBezTo>
                    <a:pt x="130243" y="6322"/>
                    <a:pt x="132636" y="6977"/>
                    <a:pt x="135160" y="7561"/>
                  </a:cubicBezTo>
                  <a:cubicBezTo>
                    <a:pt x="137672" y="8132"/>
                    <a:pt x="140363" y="8596"/>
                    <a:pt x="143280" y="8882"/>
                  </a:cubicBezTo>
                  <a:cubicBezTo>
                    <a:pt x="146197" y="9180"/>
                    <a:pt x="149340" y="9287"/>
                    <a:pt x="152555" y="9323"/>
                  </a:cubicBezTo>
                  <a:cubicBezTo>
                    <a:pt x="155793" y="9323"/>
                    <a:pt x="159020" y="9335"/>
                    <a:pt x="162223" y="9418"/>
                  </a:cubicBezTo>
                  <a:cubicBezTo>
                    <a:pt x="165414" y="9501"/>
                    <a:pt x="168581" y="9668"/>
                    <a:pt x="171724" y="9870"/>
                  </a:cubicBezTo>
                  <a:cubicBezTo>
                    <a:pt x="174855" y="10073"/>
                    <a:pt x="177975" y="10299"/>
                    <a:pt x="181059" y="10537"/>
                  </a:cubicBezTo>
                  <a:cubicBezTo>
                    <a:pt x="184142" y="10763"/>
                    <a:pt x="187214" y="10978"/>
                    <a:pt x="190250" y="11156"/>
                  </a:cubicBezTo>
                  <a:cubicBezTo>
                    <a:pt x="193298" y="11347"/>
                    <a:pt x="196322" y="11490"/>
                    <a:pt x="199311" y="11585"/>
                  </a:cubicBezTo>
                  <a:cubicBezTo>
                    <a:pt x="202299" y="11692"/>
                    <a:pt x="205252" y="11740"/>
                    <a:pt x="208157" y="11728"/>
                  </a:cubicBezTo>
                  <a:cubicBezTo>
                    <a:pt x="211062" y="11728"/>
                    <a:pt x="213932" y="11668"/>
                    <a:pt x="216765" y="11573"/>
                  </a:cubicBezTo>
                  <a:cubicBezTo>
                    <a:pt x="219599" y="11478"/>
                    <a:pt x="222385" y="11335"/>
                    <a:pt x="225124" y="11168"/>
                  </a:cubicBezTo>
                  <a:cubicBezTo>
                    <a:pt x="227874" y="10990"/>
                    <a:pt x="230553" y="10799"/>
                    <a:pt x="233184" y="10597"/>
                  </a:cubicBezTo>
                  <a:cubicBezTo>
                    <a:pt x="235803" y="10394"/>
                    <a:pt x="238351" y="10204"/>
                    <a:pt x="240840" y="10037"/>
                  </a:cubicBezTo>
                  <a:cubicBezTo>
                    <a:pt x="243316" y="9859"/>
                    <a:pt x="245709" y="9716"/>
                    <a:pt x="248019" y="9608"/>
                  </a:cubicBezTo>
                  <a:cubicBezTo>
                    <a:pt x="252627" y="9406"/>
                    <a:pt x="256889" y="9335"/>
                    <a:pt x="260747" y="9323"/>
                  </a:cubicBezTo>
                  <a:lnTo>
                    <a:pt x="271165" y="9323"/>
                  </a:lnTo>
                  <a:lnTo>
                    <a:pt x="285643" y="932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a:off x="239463" y="3431225"/>
              <a:ext cx="7141075" cy="211350"/>
            </a:xfrm>
            <a:custGeom>
              <a:rect b="b" l="l" r="r" t="t"/>
              <a:pathLst>
                <a:path extrusionOk="0" fill="none" h="8454" w="285643">
                  <a:moveTo>
                    <a:pt x="0" y="7168"/>
                  </a:moveTo>
                  <a:lnTo>
                    <a:pt x="14478" y="7168"/>
                  </a:lnTo>
                  <a:lnTo>
                    <a:pt x="24896" y="7168"/>
                  </a:lnTo>
                  <a:cubicBezTo>
                    <a:pt x="28754" y="7168"/>
                    <a:pt x="32992" y="7168"/>
                    <a:pt x="37600" y="7144"/>
                  </a:cubicBezTo>
                  <a:cubicBezTo>
                    <a:pt x="39898" y="7132"/>
                    <a:pt x="42339" y="7084"/>
                    <a:pt x="44922" y="6977"/>
                  </a:cubicBezTo>
                  <a:cubicBezTo>
                    <a:pt x="47518" y="6870"/>
                    <a:pt x="50292" y="6680"/>
                    <a:pt x="53293" y="6370"/>
                  </a:cubicBezTo>
                  <a:cubicBezTo>
                    <a:pt x="56293" y="6061"/>
                    <a:pt x="59508" y="5608"/>
                    <a:pt x="62937" y="5037"/>
                  </a:cubicBezTo>
                  <a:cubicBezTo>
                    <a:pt x="66378" y="4465"/>
                    <a:pt x="69973" y="3810"/>
                    <a:pt x="73640" y="3132"/>
                  </a:cubicBezTo>
                  <a:cubicBezTo>
                    <a:pt x="77319" y="2453"/>
                    <a:pt x="80998" y="1810"/>
                    <a:pt x="84582" y="1274"/>
                  </a:cubicBezTo>
                  <a:cubicBezTo>
                    <a:pt x="88166" y="738"/>
                    <a:pt x="91595" y="369"/>
                    <a:pt x="94810" y="179"/>
                  </a:cubicBezTo>
                  <a:cubicBezTo>
                    <a:pt x="98036" y="0"/>
                    <a:pt x="101037" y="12"/>
                    <a:pt x="103835" y="215"/>
                  </a:cubicBezTo>
                  <a:cubicBezTo>
                    <a:pt x="106633" y="417"/>
                    <a:pt x="109264" y="774"/>
                    <a:pt x="111788" y="1239"/>
                  </a:cubicBezTo>
                  <a:cubicBezTo>
                    <a:pt x="114300" y="1703"/>
                    <a:pt x="116753" y="2251"/>
                    <a:pt x="119158" y="2834"/>
                  </a:cubicBezTo>
                  <a:cubicBezTo>
                    <a:pt x="121575" y="3429"/>
                    <a:pt x="123992" y="4036"/>
                    <a:pt x="126468" y="4620"/>
                  </a:cubicBezTo>
                  <a:cubicBezTo>
                    <a:pt x="128945" y="5203"/>
                    <a:pt x="131505" y="5727"/>
                    <a:pt x="134219" y="6168"/>
                  </a:cubicBezTo>
                  <a:cubicBezTo>
                    <a:pt x="136922" y="6596"/>
                    <a:pt x="139827" y="6894"/>
                    <a:pt x="142887" y="7084"/>
                  </a:cubicBezTo>
                  <a:cubicBezTo>
                    <a:pt x="146066" y="7156"/>
                    <a:pt x="149316" y="7168"/>
                    <a:pt x="152555" y="7168"/>
                  </a:cubicBezTo>
                  <a:lnTo>
                    <a:pt x="161032" y="7168"/>
                  </a:lnTo>
                  <a:cubicBezTo>
                    <a:pt x="163854" y="7180"/>
                    <a:pt x="166664" y="7192"/>
                    <a:pt x="169438" y="7251"/>
                  </a:cubicBezTo>
                  <a:cubicBezTo>
                    <a:pt x="172224" y="7299"/>
                    <a:pt x="174986" y="7394"/>
                    <a:pt x="177713" y="7501"/>
                  </a:cubicBezTo>
                  <a:cubicBezTo>
                    <a:pt x="180451" y="7620"/>
                    <a:pt x="183166" y="7739"/>
                    <a:pt x="185857" y="7870"/>
                  </a:cubicBezTo>
                  <a:cubicBezTo>
                    <a:pt x="188548" y="7989"/>
                    <a:pt x="191226" y="8097"/>
                    <a:pt x="193870" y="8192"/>
                  </a:cubicBezTo>
                  <a:cubicBezTo>
                    <a:pt x="196513" y="8287"/>
                    <a:pt x="199144" y="8358"/>
                    <a:pt x="201740" y="8394"/>
                  </a:cubicBezTo>
                  <a:cubicBezTo>
                    <a:pt x="204347" y="8442"/>
                    <a:pt x="206919" y="8454"/>
                    <a:pt x="209467" y="8442"/>
                  </a:cubicBezTo>
                  <a:cubicBezTo>
                    <a:pt x="212003" y="8430"/>
                    <a:pt x="214527" y="8382"/>
                    <a:pt x="217003" y="8323"/>
                  </a:cubicBezTo>
                  <a:cubicBezTo>
                    <a:pt x="219480" y="8251"/>
                    <a:pt x="221933" y="8168"/>
                    <a:pt x="224326" y="8073"/>
                  </a:cubicBezTo>
                  <a:cubicBezTo>
                    <a:pt x="226731" y="7977"/>
                    <a:pt x="229088" y="7870"/>
                    <a:pt x="231398" y="7763"/>
                  </a:cubicBezTo>
                  <a:cubicBezTo>
                    <a:pt x="236018" y="7561"/>
                    <a:pt x="240423" y="7382"/>
                    <a:pt x="244578" y="7287"/>
                  </a:cubicBezTo>
                  <a:cubicBezTo>
                    <a:pt x="248734" y="7180"/>
                    <a:pt x="252627" y="7168"/>
                    <a:pt x="256246" y="7168"/>
                  </a:cubicBezTo>
                  <a:lnTo>
                    <a:pt x="266260" y="7168"/>
                  </a:lnTo>
                  <a:lnTo>
                    <a:pt x="285643" y="7168"/>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239463" y="3762500"/>
              <a:ext cx="7141075" cy="110175"/>
            </a:xfrm>
            <a:custGeom>
              <a:rect b="b" l="l" r="r" t="t"/>
              <a:pathLst>
                <a:path extrusionOk="0" fill="none" h="4407" w="285643">
                  <a:moveTo>
                    <a:pt x="0" y="4061"/>
                  </a:moveTo>
                  <a:lnTo>
                    <a:pt x="24884" y="4061"/>
                  </a:lnTo>
                  <a:cubicBezTo>
                    <a:pt x="28754" y="4061"/>
                    <a:pt x="32992" y="4061"/>
                    <a:pt x="37552" y="4061"/>
                  </a:cubicBezTo>
                  <a:cubicBezTo>
                    <a:pt x="39838" y="4061"/>
                    <a:pt x="42220" y="4049"/>
                    <a:pt x="44708" y="4013"/>
                  </a:cubicBezTo>
                  <a:cubicBezTo>
                    <a:pt x="47197" y="3989"/>
                    <a:pt x="49816" y="3918"/>
                    <a:pt x="52566" y="3787"/>
                  </a:cubicBezTo>
                  <a:cubicBezTo>
                    <a:pt x="55329" y="3656"/>
                    <a:pt x="58234" y="3466"/>
                    <a:pt x="61305" y="3180"/>
                  </a:cubicBezTo>
                  <a:cubicBezTo>
                    <a:pt x="64377" y="2906"/>
                    <a:pt x="67592" y="2561"/>
                    <a:pt x="70902" y="2168"/>
                  </a:cubicBezTo>
                  <a:cubicBezTo>
                    <a:pt x="74224" y="1763"/>
                    <a:pt x="77593" y="1358"/>
                    <a:pt x="80963" y="1001"/>
                  </a:cubicBezTo>
                  <a:cubicBezTo>
                    <a:pt x="84320" y="632"/>
                    <a:pt x="87630" y="358"/>
                    <a:pt x="90821" y="191"/>
                  </a:cubicBezTo>
                  <a:cubicBezTo>
                    <a:pt x="94012" y="37"/>
                    <a:pt x="97072" y="1"/>
                    <a:pt x="100001" y="96"/>
                  </a:cubicBezTo>
                  <a:cubicBezTo>
                    <a:pt x="102942" y="191"/>
                    <a:pt x="105751" y="406"/>
                    <a:pt x="108490" y="715"/>
                  </a:cubicBezTo>
                  <a:cubicBezTo>
                    <a:pt x="111216" y="1013"/>
                    <a:pt x="113895" y="1382"/>
                    <a:pt x="116562" y="1787"/>
                  </a:cubicBezTo>
                  <a:cubicBezTo>
                    <a:pt x="119229" y="2192"/>
                    <a:pt x="121920" y="2585"/>
                    <a:pt x="124682" y="2954"/>
                  </a:cubicBezTo>
                  <a:cubicBezTo>
                    <a:pt x="127433" y="3323"/>
                    <a:pt x="130302" y="3620"/>
                    <a:pt x="133338" y="3811"/>
                  </a:cubicBezTo>
                  <a:cubicBezTo>
                    <a:pt x="136374" y="4001"/>
                    <a:pt x="139565" y="4061"/>
                    <a:pt x="142816" y="4061"/>
                  </a:cubicBezTo>
                  <a:cubicBezTo>
                    <a:pt x="146066" y="4061"/>
                    <a:pt x="149305" y="4061"/>
                    <a:pt x="152543" y="4061"/>
                  </a:cubicBezTo>
                  <a:lnTo>
                    <a:pt x="161032" y="4061"/>
                  </a:lnTo>
                  <a:lnTo>
                    <a:pt x="169462" y="4061"/>
                  </a:lnTo>
                  <a:cubicBezTo>
                    <a:pt x="172248" y="4061"/>
                    <a:pt x="175034" y="4073"/>
                    <a:pt x="177784" y="4085"/>
                  </a:cubicBezTo>
                  <a:cubicBezTo>
                    <a:pt x="180547" y="4109"/>
                    <a:pt x="183285" y="4132"/>
                    <a:pt x="186000" y="4168"/>
                  </a:cubicBezTo>
                  <a:cubicBezTo>
                    <a:pt x="188702" y="4216"/>
                    <a:pt x="191393" y="4251"/>
                    <a:pt x="194048" y="4299"/>
                  </a:cubicBezTo>
                  <a:cubicBezTo>
                    <a:pt x="196715" y="4335"/>
                    <a:pt x="199347" y="4370"/>
                    <a:pt x="201954" y="4382"/>
                  </a:cubicBezTo>
                  <a:cubicBezTo>
                    <a:pt x="204561" y="4406"/>
                    <a:pt x="207133" y="4406"/>
                    <a:pt x="209681" y="4406"/>
                  </a:cubicBezTo>
                  <a:cubicBezTo>
                    <a:pt x="212229" y="4394"/>
                    <a:pt x="214741" y="4370"/>
                    <a:pt x="217206" y="4347"/>
                  </a:cubicBezTo>
                  <a:cubicBezTo>
                    <a:pt x="219682" y="4311"/>
                    <a:pt x="222111" y="4275"/>
                    <a:pt x="224504" y="4240"/>
                  </a:cubicBezTo>
                  <a:cubicBezTo>
                    <a:pt x="226886" y="4204"/>
                    <a:pt x="229231" y="4168"/>
                    <a:pt x="231517" y="4132"/>
                  </a:cubicBezTo>
                  <a:cubicBezTo>
                    <a:pt x="236101" y="4085"/>
                    <a:pt x="240471" y="4073"/>
                    <a:pt x="244602" y="4073"/>
                  </a:cubicBezTo>
                  <a:lnTo>
                    <a:pt x="256246" y="4073"/>
                  </a:lnTo>
                  <a:lnTo>
                    <a:pt x="285643" y="4073"/>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239463" y="4083675"/>
              <a:ext cx="7141075" cy="34250"/>
            </a:xfrm>
            <a:custGeom>
              <a:rect b="b" l="l" r="r" t="t"/>
              <a:pathLst>
                <a:path extrusionOk="0" fill="none" h="1370" w="285643">
                  <a:moveTo>
                    <a:pt x="0" y="1358"/>
                  </a:moveTo>
                  <a:lnTo>
                    <a:pt x="37552" y="1358"/>
                  </a:lnTo>
                  <a:cubicBezTo>
                    <a:pt x="39827" y="1358"/>
                    <a:pt x="42196" y="1358"/>
                    <a:pt x="44637" y="1358"/>
                  </a:cubicBezTo>
                  <a:cubicBezTo>
                    <a:pt x="47066" y="1358"/>
                    <a:pt x="49602" y="1346"/>
                    <a:pt x="52209" y="1322"/>
                  </a:cubicBezTo>
                  <a:cubicBezTo>
                    <a:pt x="54828" y="1299"/>
                    <a:pt x="57543" y="1251"/>
                    <a:pt x="60353" y="1179"/>
                  </a:cubicBezTo>
                  <a:cubicBezTo>
                    <a:pt x="63163" y="1108"/>
                    <a:pt x="66068" y="1001"/>
                    <a:pt x="69056" y="870"/>
                  </a:cubicBezTo>
                  <a:cubicBezTo>
                    <a:pt x="72045" y="739"/>
                    <a:pt x="75105" y="596"/>
                    <a:pt x="78212" y="453"/>
                  </a:cubicBezTo>
                  <a:cubicBezTo>
                    <a:pt x="81308" y="310"/>
                    <a:pt x="84427" y="179"/>
                    <a:pt x="87511" y="108"/>
                  </a:cubicBezTo>
                  <a:cubicBezTo>
                    <a:pt x="90607" y="25"/>
                    <a:pt x="93667" y="1"/>
                    <a:pt x="96679" y="36"/>
                  </a:cubicBezTo>
                  <a:cubicBezTo>
                    <a:pt x="99703" y="72"/>
                    <a:pt x="102680" y="167"/>
                    <a:pt x="105621" y="310"/>
                  </a:cubicBezTo>
                  <a:cubicBezTo>
                    <a:pt x="108573" y="441"/>
                    <a:pt x="111514" y="620"/>
                    <a:pt x="114479" y="787"/>
                  </a:cubicBezTo>
                  <a:cubicBezTo>
                    <a:pt x="117443" y="953"/>
                    <a:pt x="120468" y="1108"/>
                    <a:pt x="123563" y="1215"/>
                  </a:cubicBezTo>
                  <a:cubicBezTo>
                    <a:pt x="126659" y="1310"/>
                    <a:pt x="129850" y="1346"/>
                    <a:pt x="133088" y="1358"/>
                  </a:cubicBezTo>
                  <a:cubicBezTo>
                    <a:pt x="136327" y="1358"/>
                    <a:pt x="139577" y="1358"/>
                    <a:pt x="142816" y="1370"/>
                  </a:cubicBezTo>
                  <a:lnTo>
                    <a:pt x="178189" y="1370"/>
                  </a:lnTo>
                  <a:lnTo>
                    <a:pt x="186809" y="1370"/>
                  </a:lnTo>
                  <a:lnTo>
                    <a:pt x="195263" y="1370"/>
                  </a:lnTo>
                  <a:cubicBezTo>
                    <a:pt x="198049" y="1370"/>
                    <a:pt x="200811" y="1370"/>
                    <a:pt x="203526" y="1370"/>
                  </a:cubicBezTo>
                  <a:cubicBezTo>
                    <a:pt x="206252" y="1370"/>
                    <a:pt x="208931" y="1370"/>
                    <a:pt x="211586" y="1370"/>
                  </a:cubicBezTo>
                  <a:cubicBezTo>
                    <a:pt x="214229" y="1370"/>
                    <a:pt x="216825" y="1370"/>
                    <a:pt x="219385" y="1370"/>
                  </a:cubicBezTo>
                  <a:lnTo>
                    <a:pt x="226921" y="1370"/>
                  </a:lnTo>
                  <a:lnTo>
                    <a:pt x="234137" y="1370"/>
                  </a:lnTo>
                  <a:lnTo>
                    <a:pt x="285643" y="137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239463" y="4367350"/>
              <a:ext cx="7141075" cy="3900"/>
            </a:xfrm>
            <a:custGeom>
              <a:rect b="b" l="l" r="r" t="t"/>
              <a:pathLst>
                <a:path extrusionOk="0" fill="none" h="156" w="285643">
                  <a:moveTo>
                    <a:pt x="0" y="155"/>
                  </a:moveTo>
                  <a:lnTo>
                    <a:pt x="44625" y="155"/>
                  </a:lnTo>
                  <a:lnTo>
                    <a:pt x="52150" y="155"/>
                  </a:lnTo>
                  <a:cubicBezTo>
                    <a:pt x="54721" y="155"/>
                    <a:pt x="57364" y="155"/>
                    <a:pt x="60079" y="155"/>
                  </a:cubicBezTo>
                  <a:cubicBezTo>
                    <a:pt x="62794" y="155"/>
                    <a:pt x="65568" y="143"/>
                    <a:pt x="68413" y="119"/>
                  </a:cubicBezTo>
                  <a:cubicBezTo>
                    <a:pt x="71259" y="108"/>
                    <a:pt x="74152" y="96"/>
                    <a:pt x="77105" y="72"/>
                  </a:cubicBezTo>
                  <a:cubicBezTo>
                    <a:pt x="80058" y="48"/>
                    <a:pt x="83046" y="24"/>
                    <a:pt x="86070" y="12"/>
                  </a:cubicBezTo>
                  <a:cubicBezTo>
                    <a:pt x="89083" y="0"/>
                    <a:pt x="92119" y="0"/>
                    <a:pt x="95179" y="12"/>
                  </a:cubicBezTo>
                  <a:cubicBezTo>
                    <a:pt x="98239" y="24"/>
                    <a:pt x="101322" y="48"/>
                    <a:pt x="104418" y="72"/>
                  </a:cubicBezTo>
                  <a:cubicBezTo>
                    <a:pt x="107514" y="96"/>
                    <a:pt x="110645" y="131"/>
                    <a:pt x="113812" y="143"/>
                  </a:cubicBezTo>
                  <a:cubicBezTo>
                    <a:pt x="116967" y="155"/>
                    <a:pt x="120182" y="155"/>
                    <a:pt x="123397" y="155"/>
                  </a:cubicBezTo>
                  <a:lnTo>
                    <a:pt x="133088" y="155"/>
                  </a:lnTo>
                  <a:lnTo>
                    <a:pt x="285643" y="155"/>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239463" y="4624825"/>
              <a:ext cx="7141075" cy="25"/>
            </a:xfrm>
            <a:custGeom>
              <a:rect b="b" l="l" r="r" t="t"/>
              <a:pathLst>
                <a:path extrusionOk="0" fill="none" h="1" w="285643">
                  <a:moveTo>
                    <a:pt x="0" y="0"/>
                  </a:moveTo>
                  <a:lnTo>
                    <a:pt x="285643" y="0"/>
                  </a:lnTo>
                </a:path>
              </a:pathLst>
            </a:custGeom>
            <a:solidFill>
              <a:schemeClr val="lt1"/>
            </a:solidFill>
            <a:ln cap="flat" cmpd="sng" w="44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6976750" y="839225"/>
              <a:ext cx="325" cy="4049050"/>
            </a:xfrm>
            <a:custGeom>
              <a:rect b="b" l="l" r="r" t="t"/>
              <a:pathLst>
                <a:path extrusionOk="0" fill="none" h="161962" w="13">
                  <a:moveTo>
                    <a:pt x="1" y="161961"/>
                  </a:moveTo>
                  <a:lnTo>
                    <a:pt x="1" y="69974"/>
                  </a:lnTo>
                  <a:lnTo>
                    <a:pt x="1" y="64521"/>
                  </a:lnTo>
                  <a:cubicBezTo>
                    <a:pt x="1" y="62711"/>
                    <a:pt x="1" y="60913"/>
                    <a:pt x="13" y="59139"/>
                  </a:cubicBezTo>
                  <a:lnTo>
                    <a:pt x="13" y="53853"/>
                  </a:lnTo>
                  <a:cubicBezTo>
                    <a:pt x="13" y="52102"/>
                    <a:pt x="13" y="50376"/>
                    <a:pt x="1" y="48673"/>
                  </a:cubicBezTo>
                  <a:lnTo>
                    <a:pt x="1" y="43637"/>
                  </a:lnTo>
                  <a:lnTo>
                    <a:pt x="1" y="38756"/>
                  </a:lnTo>
                  <a:lnTo>
                    <a:pt x="1" y="1"/>
                  </a:lnTo>
                </a:path>
              </a:pathLst>
            </a:custGeom>
            <a:solidFill>
              <a:schemeClr val="lt1"/>
            </a:solidFill>
            <a:ln cap="flat" cmpd="sng" w="387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9"/>
          <p:cNvSpPr txBox="1"/>
          <p:nvPr>
            <p:ph type="title"/>
          </p:nvPr>
        </p:nvSpPr>
        <p:spPr>
          <a:xfrm>
            <a:off x="713225" y="1032900"/>
            <a:ext cx="4127700" cy="752700"/>
          </a:xfrm>
          <a:prstGeom prst="rect">
            <a:avLst/>
          </a:prstGeom>
        </p:spPr>
        <p:txBody>
          <a:bodyPr anchorCtr="0" anchor="b" bIns="91425" lIns="91425" spcFirstLastPara="1" rIns="91425" wrap="square" tIns="91425">
            <a:noAutofit/>
          </a:bodyPr>
          <a:lstStyle>
            <a:lvl1pPr lvl="0" rtl="0" algn="l">
              <a:lnSpc>
                <a:spcPct val="115000"/>
              </a:lnSpc>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4" name="Google Shape;484;p9"/>
          <p:cNvSpPr txBox="1"/>
          <p:nvPr>
            <p:ph idx="1" type="subTitle"/>
          </p:nvPr>
        </p:nvSpPr>
        <p:spPr>
          <a:xfrm>
            <a:off x="713225" y="1785600"/>
            <a:ext cx="4127700" cy="2325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2"/>
              </a:buClr>
              <a:buSzPts val="1400"/>
              <a:buFont typeface="Montserrat"/>
              <a:buChar char="●"/>
              <a:defRPr/>
            </a:lvl1pPr>
            <a:lvl2pPr lvl="1" rtl="0" algn="ctr">
              <a:lnSpc>
                <a:spcPct val="115000"/>
              </a:lnSpc>
              <a:spcBef>
                <a:spcPts val="0"/>
              </a:spcBef>
              <a:spcAft>
                <a:spcPts val="0"/>
              </a:spcAft>
              <a:buClr>
                <a:schemeClr val="dk2"/>
              </a:buClr>
              <a:buSzPts val="1400"/>
              <a:buFont typeface="Montserrat"/>
              <a:buChar char="○"/>
              <a:defRPr/>
            </a:lvl2pPr>
            <a:lvl3pPr lvl="2" rtl="0" algn="ctr">
              <a:lnSpc>
                <a:spcPct val="115000"/>
              </a:lnSpc>
              <a:spcBef>
                <a:spcPts val="0"/>
              </a:spcBef>
              <a:spcAft>
                <a:spcPts val="0"/>
              </a:spcAft>
              <a:buClr>
                <a:schemeClr val="dk2"/>
              </a:buClr>
              <a:buSzPts val="1400"/>
              <a:buFont typeface="Montserrat"/>
              <a:buChar char="■"/>
              <a:defRPr/>
            </a:lvl3pPr>
            <a:lvl4pPr lvl="3" rtl="0" algn="ctr">
              <a:lnSpc>
                <a:spcPct val="115000"/>
              </a:lnSpc>
              <a:spcBef>
                <a:spcPts val="0"/>
              </a:spcBef>
              <a:spcAft>
                <a:spcPts val="0"/>
              </a:spcAft>
              <a:buClr>
                <a:schemeClr val="dk2"/>
              </a:buClr>
              <a:buSzPts val="1400"/>
              <a:buFont typeface="Montserrat"/>
              <a:buChar char="●"/>
              <a:defRPr/>
            </a:lvl4pPr>
            <a:lvl5pPr lvl="4" rtl="0" algn="ctr">
              <a:lnSpc>
                <a:spcPct val="115000"/>
              </a:lnSpc>
              <a:spcBef>
                <a:spcPts val="0"/>
              </a:spcBef>
              <a:spcAft>
                <a:spcPts val="0"/>
              </a:spcAft>
              <a:buClr>
                <a:schemeClr val="dk2"/>
              </a:buClr>
              <a:buSzPts val="1400"/>
              <a:buFont typeface="Montserrat"/>
              <a:buChar char="○"/>
              <a:defRPr/>
            </a:lvl5pPr>
            <a:lvl6pPr lvl="5" rtl="0" algn="ctr">
              <a:lnSpc>
                <a:spcPct val="115000"/>
              </a:lnSpc>
              <a:spcBef>
                <a:spcPts val="0"/>
              </a:spcBef>
              <a:spcAft>
                <a:spcPts val="0"/>
              </a:spcAft>
              <a:buClr>
                <a:schemeClr val="dk2"/>
              </a:buClr>
              <a:buSzPts val="1400"/>
              <a:buFont typeface="Montserrat"/>
              <a:buChar char="■"/>
              <a:defRPr/>
            </a:lvl6pPr>
            <a:lvl7pPr lvl="6" rtl="0" algn="ctr">
              <a:lnSpc>
                <a:spcPct val="115000"/>
              </a:lnSpc>
              <a:spcBef>
                <a:spcPts val="0"/>
              </a:spcBef>
              <a:spcAft>
                <a:spcPts val="0"/>
              </a:spcAft>
              <a:buClr>
                <a:schemeClr val="dk2"/>
              </a:buClr>
              <a:buSzPts val="1400"/>
              <a:buFont typeface="Montserrat"/>
              <a:buChar char="●"/>
              <a:defRPr/>
            </a:lvl7pPr>
            <a:lvl8pPr lvl="7" rtl="0" algn="ctr">
              <a:lnSpc>
                <a:spcPct val="115000"/>
              </a:lnSpc>
              <a:spcBef>
                <a:spcPts val="0"/>
              </a:spcBef>
              <a:spcAft>
                <a:spcPts val="0"/>
              </a:spcAft>
              <a:buClr>
                <a:schemeClr val="dk2"/>
              </a:buClr>
              <a:buSzPts val="1400"/>
              <a:buFont typeface="Montserrat"/>
              <a:buChar char="○"/>
              <a:defRPr/>
            </a:lvl8pPr>
            <a:lvl9pPr lvl="8" rtl="0" algn="ctr">
              <a:lnSpc>
                <a:spcPct val="115000"/>
              </a:lnSpc>
              <a:spcBef>
                <a:spcPts val="0"/>
              </a:spcBef>
              <a:spcAft>
                <a:spcPts val="0"/>
              </a:spcAft>
              <a:buClr>
                <a:schemeClr val="dk2"/>
              </a:buClr>
              <a:buSzPts val="1400"/>
              <a:buFont typeface="Montserrat"/>
              <a:buChar char="■"/>
              <a:defRPr/>
            </a:lvl9pPr>
          </a:lstStyle>
          <a:p/>
        </p:txBody>
      </p:sp>
      <p:pic>
        <p:nvPicPr>
          <p:cNvPr id="485" name="Google Shape;485;p9"/>
          <p:cNvPicPr preferRelativeResize="0"/>
          <p:nvPr/>
        </p:nvPicPr>
        <p:blipFill rotWithShape="1">
          <a:blip r:embed="rId2">
            <a:alphaModFix/>
          </a:blip>
          <a:srcRect b="0" l="5802" r="0" t="0"/>
          <a:stretch/>
        </p:blipFill>
        <p:spPr>
          <a:xfrm flipH="1" rot="1647299">
            <a:off x="5176868" y="2598401"/>
            <a:ext cx="3525663" cy="3743048"/>
          </a:xfrm>
          <a:prstGeom prst="rect">
            <a:avLst/>
          </a:prstGeom>
          <a:noFill/>
          <a:ln>
            <a:noFill/>
          </a:ln>
        </p:spPr>
      </p:pic>
      <p:pic>
        <p:nvPicPr>
          <p:cNvPr id="486" name="Google Shape;486;p9"/>
          <p:cNvPicPr preferRelativeResize="0"/>
          <p:nvPr/>
        </p:nvPicPr>
        <p:blipFill>
          <a:blip r:embed="rId3">
            <a:alphaModFix/>
          </a:blip>
          <a:stretch>
            <a:fillRect/>
          </a:stretch>
        </p:blipFill>
        <p:spPr>
          <a:xfrm rot="-3816624">
            <a:off x="5937054" y="-2005644"/>
            <a:ext cx="4987443" cy="4987443"/>
          </a:xfrm>
          <a:prstGeom prst="rect">
            <a:avLst/>
          </a:prstGeom>
          <a:noFill/>
          <a:ln>
            <a:noFill/>
          </a:ln>
        </p:spPr>
      </p:pic>
      <p:sp>
        <p:nvSpPr>
          <p:cNvPr id="487" name="Google Shape;487;p9"/>
          <p:cNvSpPr/>
          <p:nvPr/>
        </p:nvSpPr>
        <p:spPr>
          <a:xfrm>
            <a:off x="713213" y="-325245"/>
            <a:ext cx="686100" cy="6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433000" y="4557929"/>
            <a:ext cx="1176233" cy="1176561"/>
          </a:xfrm>
          <a:custGeom>
            <a:rect b="b" l="l" r="r" t="t"/>
            <a:pathLst>
              <a:path extrusionOk="0" h="46555" w="46542">
                <a:moveTo>
                  <a:pt x="30397" y="26766"/>
                </a:moveTo>
                <a:lnTo>
                  <a:pt x="44446" y="32969"/>
                </a:lnTo>
                <a:lnTo>
                  <a:pt x="44696" y="32398"/>
                </a:lnTo>
                <a:lnTo>
                  <a:pt x="30647" y="26195"/>
                </a:lnTo>
                <a:close/>
                <a:moveTo>
                  <a:pt x="37434" y="41768"/>
                </a:moveTo>
                <a:lnTo>
                  <a:pt x="37934" y="41375"/>
                </a:lnTo>
                <a:lnTo>
                  <a:pt x="28421" y="29314"/>
                </a:lnTo>
                <a:lnTo>
                  <a:pt x="27932" y="29695"/>
                </a:lnTo>
                <a:close/>
                <a:moveTo>
                  <a:pt x="31016" y="25004"/>
                </a:moveTo>
                <a:lnTo>
                  <a:pt x="46125" y="27742"/>
                </a:lnTo>
                <a:lnTo>
                  <a:pt x="46244" y="27123"/>
                </a:lnTo>
                <a:lnTo>
                  <a:pt x="31123" y="24385"/>
                </a:lnTo>
                <a:close/>
                <a:moveTo>
                  <a:pt x="29933" y="27588"/>
                </a:moveTo>
                <a:lnTo>
                  <a:pt x="43161" y="35398"/>
                </a:lnTo>
                <a:lnTo>
                  <a:pt x="43470" y="34862"/>
                </a:lnTo>
                <a:lnTo>
                  <a:pt x="30254" y="27052"/>
                </a:lnTo>
                <a:close/>
                <a:moveTo>
                  <a:pt x="39517" y="39970"/>
                </a:moveTo>
                <a:lnTo>
                  <a:pt x="39958" y="39518"/>
                </a:lnTo>
                <a:lnTo>
                  <a:pt x="29099" y="28659"/>
                </a:lnTo>
                <a:lnTo>
                  <a:pt x="28659" y="29100"/>
                </a:lnTo>
                <a:close/>
                <a:moveTo>
                  <a:pt x="29385" y="28338"/>
                </a:moveTo>
                <a:lnTo>
                  <a:pt x="41589" y="37660"/>
                </a:lnTo>
                <a:lnTo>
                  <a:pt x="41970" y="37172"/>
                </a:lnTo>
                <a:lnTo>
                  <a:pt x="29766" y="27838"/>
                </a:lnTo>
                <a:close/>
                <a:moveTo>
                  <a:pt x="30766" y="25897"/>
                </a:moveTo>
                <a:lnTo>
                  <a:pt x="45447" y="30409"/>
                </a:lnTo>
                <a:lnTo>
                  <a:pt x="45625" y="29814"/>
                </a:lnTo>
                <a:lnTo>
                  <a:pt x="30945" y="25302"/>
                </a:lnTo>
                <a:close/>
                <a:moveTo>
                  <a:pt x="31171" y="24075"/>
                </a:moveTo>
                <a:lnTo>
                  <a:pt x="46494" y="25016"/>
                </a:lnTo>
                <a:lnTo>
                  <a:pt x="46530" y="24385"/>
                </a:lnTo>
                <a:lnTo>
                  <a:pt x="31207" y="23456"/>
                </a:lnTo>
                <a:close/>
                <a:moveTo>
                  <a:pt x="30957" y="21289"/>
                </a:moveTo>
                <a:lnTo>
                  <a:pt x="45649" y="16836"/>
                </a:lnTo>
                <a:lnTo>
                  <a:pt x="45470" y="16241"/>
                </a:lnTo>
                <a:lnTo>
                  <a:pt x="30766" y="20694"/>
                </a:lnTo>
                <a:close/>
                <a:moveTo>
                  <a:pt x="30266" y="19539"/>
                </a:moveTo>
                <a:lnTo>
                  <a:pt x="43518" y="11776"/>
                </a:lnTo>
                <a:lnTo>
                  <a:pt x="43208" y="11240"/>
                </a:lnTo>
                <a:lnTo>
                  <a:pt x="29957" y="19003"/>
                </a:lnTo>
                <a:close/>
                <a:moveTo>
                  <a:pt x="30659" y="20396"/>
                </a:moveTo>
                <a:lnTo>
                  <a:pt x="44732" y="14241"/>
                </a:lnTo>
                <a:lnTo>
                  <a:pt x="44482" y="13669"/>
                </a:lnTo>
                <a:lnTo>
                  <a:pt x="30409" y="19825"/>
                </a:lnTo>
                <a:close/>
                <a:moveTo>
                  <a:pt x="31135" y="22206"/>
                </a:moveTo>
                <a:lnTo>
                  <a:pt x="46256" y="19527"/>
                </a:lnTo>
                <a:lnTo>
                  <a:pt x="46149" y="18908"/>
                </a:lnTo>
                <a:lnTo>
                  <a:pt x="31028" y="21587"/>
                </a:lnTo>
                <a:close/>
                <a:moveTo>
                  <a:pt x="31207" y="23135"/>
                </a:moveTo>
                <a:lnTo>
                  <a:pt x="46542" y="22265"/>
                </a:lnTo>
                <a:lnTo>
                  <a:pt x="46506" y="21634"/>
                </a:lnTo>
                <a:lnTo>
                  <a:pt x="31171" y="22516"/>
                </a:lnTo>
                <a:close/>
                <a:moveTo>
                  <a:pt x="23563" y="31207"/>
                </a:moveTo>
                <a:lnTo>
                  <a:pt x="24730" y="46518"/>
                </a:lnTo>
                <a:lnTo>
                  <a:pt x="25349" y="46471"/>
                </a:lnTo>
                <a:lnTo>
                  <a:pt x="24194" y="31159"/>
                </a:lnTo>
                <a:close/>
                <a:moveTo>
                  <a:pt x="19098" y="30016"/>
                </a:moveTo>
                <a:lnTo>
                  <a:pt x="11526" y="43375"/>
                </a:lnTo>
                <a:lnTo>
                  <a:pt x="12073" y="43685"/>
                </a:lnTo>
                <a:lnTo>
                  <a:pt x="19646" y="30326"/>
                </a:lnTo>
                <a:close/>
                <a:moveTo>
                  <a:pt x="27147" y="30195"/>
                </a:moveTo>
                <a:lnTo>
                  <a:pt x="35160" y="43304"/>
                </a:lnTo>
                <a:lnTo>
                  <a:pt x="35695" y="42982"/>
                </a:lnTo>
                <a:lnTo>
                  <a:pt x="27682" y="29874"/>
                </a:lnTo>
                <a:lnTo>
                  <a:pt x="27147" y="30195"/>
                </a:lnTo>
                <a:close/>
                <a:moveTo>
                  <a:pt x="21705" y="31052"/>
                </a:moveTo>
                <a:lnTo>
                  <a:pt x="19241" y="46209"/>
                </a:lnTo>
                <a:lnTo>
                  <a:pt x="19860" y="46304"/>
                </a:lnTo>
                <a:lnTo>
                  <a:pt x="22325" y="31148"/>
                </a:lnTo>
                <a:close/>
                <a:moveTo>
                  <a:pt x="20801" y="30814"/>
                </a:moveTo>
                <a:lnTo>
                  <a:pt x="16562" y="45578"/>
                </a:lnTo>
                <a:lnTo>
                  <a:pt x="17169" y="45745"/>
                </a:lnTo>
                <a:lnTo>
                  <a:pt x="21396" y="30981"/>
                </a:lnTo>
                <a:close/>
                <a:moveTo>
                  <a:pt x="17645" y="28850"/>
                </a:moveTo>
                <a:lnTo>
                  <a:pt x="7144" y="40065"/>
                </a:lnTo>
                <a:lnTo>
                  <a:pt x="7597" y="40494"/>
                </a:lnTo>
                <a:lnTo>
                  <a:pt x="18098" y="29278"/>
                </a:lnTo>
                <a:close/>
                <a:moveTo>
                  <a:pt x="18336" y="29481"/>
                </a:moveTo>
                <a:lnTo>
                  <a:pt x="9240" y="41851"/>
                </a:lnTo>
                <a:lnTo>
                  <a:pt x="9740" y="42220"/>
                </a:lnTo>
                <a:lnTo>
                  <a:pt x="18836" y="29850"/>
                </a:lnTo>
                <a:close/>
                <a:moveTo>
                  <a:pt x="19931" y="30469"/>
                </a:moveTo>
                <a:lnTo>
                  <a:pt x="13978" y="44625"/>
                </a:lnTo>
                <a:lnTo>
                  <a:pt x="14562" y="44875"/>
                </a:lnTo>
                <a:lnTo>
                  <a:pt x="20503" y="30707"/>
                </a:lnTo>
                <a:close/>
                <a:moveTo>
                  <a:pt x="26301" y="30612"/>
                </a:moveTo>
                <a:lnTo>
                  <a:pt x="32719" y="44566"/>
                </a:lnTo>
                <a:lnTo>
                  <a:pt x="33278" y="44304"/>
                </a:lnTo>
                <a:lnTo>
                  <a:pt x="26873" y="30350"/>
                </a:lnTo>
                <a:close/>
                <a:moveTo>
                  <a:pt x="25420" y="30909"/>
                </a:moveTo>
                <a:lnTo>
                  <a:pt x="30135" y="45530"/>
                </a:lnTo>
                <a:lnTo>
                  <a:pt x="30730" y="45340"/>
                </a:lnTo>
                <a:lnTo>
                  <a:pt x="26016" y="30719"/>
                </a:lnTo>
                <a:close/>
                <a:moveTo>
                  <a:pt x="29778" y="18741"/>
                </a:moveTo>
                <a:lnTo>
                  <a:pt x="42018" y="9466"/>
                </a:lnTo>
                <a:lnTo>
                  <a:pt x="41648" y="8966"/>
                </a:lnTo>
                <a:lnTo>
                  <a:pt x="29409" y="18253"/>
                </a:lnTo>
                <a:close/>
                <a:moveTo>
                  <a:pt x="24503" y="31112"/>
                </a:moveTo>
                <a:lnTo>
                  <a:pt x="27468" y="46185"/>
                </a:lnTo>
                <a:lnTo>
                  <a:pt x="28075" y="46066"/>
                </a:lnTo>
                <a:lnTo>
                  <a:pt x="25111" y="30993"/>
                </a:lnTo>
                <a:close/>
                <a:moveTo>
                  <a:pt x="22634" y="31183"/>
                </a:moveTo>
                <a:lnTo>
                  <a:pt x="21979" y="46530"/>
                </a:lnTo>
                <a:lnTo>
                  <a:pt x="22598" y="46554"/>
                </a:lnTo>
                <a:lnTo>
                  <a:pt x="23253" y="31207"/>
                </a:lnTo>
                <a:close/>
                <a:moveTo>
                  <a:pt x="15467" y="21968"/>
                </a:moveTo>
                <a:lnTo>
                  <a:pt x="227" y="20015"/>
                </a:lnTo>
                <a:lnTo>
                  <a:pt x="155" y="20634"/>
                </a:lnTo>
                <a:lnTo>
                  <a:pt x="15383" y="22587"/>
                </a:lnTo>
                <a:close/>
                <a:moveTo>
                  <a:pt x="16407" y="19337"/>
                </a:moveTo>
                <a:lnTo>
                  <a:pt x="2798" y="12205"/>
                </a:lnTo>
                <a:lnTo>
                  <a:pt x="2513" y="12764"/>
                </a:lnTo>
                <a:lnTo>
                  <a:pt x="16121" y="19884"/>
                </a:lnTo>
                <a:lnTo>
                  <a:pt x="16407" y="19325"/>
                </a:lnTo>
                <a:close/>
                <a:moveTo>
                  <a:pt x="15990" y="20170"/>
                </a:moveTo>
                <a:lnTo>
                  <a:pt x="1632" y="14705"/>
                </a:lnTo>
                <a:lnTo>
                  <a:pt x="1417" y="15277"/>
                </a:lnTo>
                <a:lnTo>
                  <a:pt x="15764" y="20753"/>
                </a:lnTo>
                <a:lnTo>
                  <a:pt x="15990" y="20170"/>
                </a:lnTo>
                <a:close/>
                <a:moveTo>
                  <a:pt x="15669" y="21051"/>
                </a:moveTo>
                <a:lnTo>
                  <a:pt x="774" y="17312"/>
                </a:lnTo>
                <a:lnTo>
                  <a:pt x="620" y="17920"/>
                </a:lnTo>
                <a:lnTo>
                  <a:pt x="15526" y="21658"/>
                </a:lnTo>
                <a:lnTo>
                  <a:pt x="15669" y="21051"/>
                </a:lnTo>
                <a:close/>
                <a:moveTo>
                  <a:pt x="17526" y="17836"/>
                </a:moveTo>
                <a:lnTo>
                  <a:pt x="5965" y="7716"/>
                </a:lnTo>
                <a:lnTo>
                  <a:pt x="5561" y="8180"/>
                </a:lnTo>
                <a:lnTo>
                  <a:pt x="17110" y="18301"/>
                </a:lnTo>
                <a:close/>
                <a:moveTo>
                  <a:pt x="16919" y="18551"/>
                </a:moveTo>
                <a:lnTo>
                  <a:pt x="4251" y="9871"/>
                </a:lnTo>
                <a:lnTo>
                  <a:pt x="3894" y="10383"/>
                </a:lnTo>
                <a:lnTo>
                  <a:pt x="16574" y="19063"/>
                </a:lnTo>
                <a:close/>
                <a:moveTo>
                  <a:pt x="7930" y="5787"/>
                </a:moveTo>
                <a:lnTo>
                  <a:pt x="7466" y="6204"/>
                </a:lnTo>
                <a:lnTo>
                  <a:pt x="17741" y="17610"/>
                </a:lnTo>
                <a:lnTo>
                  <a:pt x="18205" y="17193"/>
                </a:lnTo>
                <a:close/>
                <a:moveTo>
                  <a:pt x="15359" y="22897"/>
                </a:moveTo>
                <a:lnTo>
                  <a:pt x="0" y="22754"/>
                </a:lnTo>
                <a:lnTo>
                  <a:pt x="0" y="23373"/>
                </a:lnTo>
                <a:lnTo>
                  <a:pt x="15359" y="23516"/>
                </a:lnTo>
                <a:lnTo>
                  <a:pt x="15359" y="22897"/>
                </a:lnTo>
                <a:close/>
                <a:moveTo>
                  <a:pt x="16491" y="27373"/>
                </a:moveTo>
                <a:lnTo>
                  <a:pt x="3668" y="35827"/>
                </a:lnTo>
                <a:lnTo>
                  <a:pt x="4013" y="36339"/>
                </a:lnTo>
                <a:lnTo>
                  <a:pt x="16836" y="27897"/>
                </a:lnTo>
                <a:close/>
                <a:moveTo>
                  <a:pt x="16062" y="26552"/>
                </a:moveTo>
                <a:lnTo>
                  <a:pt x="2322" y="33422"/>
                </a:lnTo>
                <a:lnTo>
                  <a:pt x="2596" y="33981"/>
                </a:lnTo>
                <a:lnTo>
                  <a:pt x="16336" y="27099"/>
                </a:lnTo>
                <a:close/>
                <a:moveTo>
                  <a:pt x="17026" y="28147"/>
                </a:moveTo>
                <a:lnTo>
                  <a:pt x="5275" y="38053"/>
                </a:lnTo>
                <a:lnTo>
                  <a:pt x="5680" y="38529"/>
                </a:lnTo>
                <a:lnTo>
                  <a:pt x="17431" y="28623"/>
                </a:lnTo>
                <a:close/>
                <a:moveTo>
                  <a:pt x="15371" y="23837"/>
                </a:moveTo>
                <a:lnTo>
                  <a:pt x="108" y="25504"/>
                </a:lnTo>
                <a:lnTo>
                  <a:pt x="167" y="26123"/>
                </a:lnTo>
                <a:lnTo>
                  <a:pt x="15443" y="24456"/>
                </a:lnTo>
                <a:close/>
                <a:moveTo>
                  <a:pt x="15729" y="25671"/>
                </a:moveTo>
                <a:lnTo>
                  <a:pt x="1274" y="30874"/>
                </a:lnTo>
                <a:lnTo>
                  <a:pt x="1477" y="31469"/>
                </a:lnTo>
                <a:lnTo>
                  <a:pt x="15931" y="26266"/>
                </a:lnTo>
                <a:close/>
                <a:moveTo>
                  <a:pt x="15490" y="24766"/>
                </a:moveTo>
                <a:lnTo>
                  <a:pt x="524" y="28231"/>
                </a:lnTo>
                <a:lnTo>
                  <a:pt x="667" y="28838"/>
                </a:lnTo>
                <a:lnTo>
                  <a:pt x="15633" y="25373"/>
                </a:lnTo>
                <a:close/>
                <a:moveTo>
                  <a:pt x="21539" y="15550"/>
                </a:moveTo>
                <a:lnTo>
                  <a:pt x="17586" y="715"/>
                </a:lnTo>
                <a:lnTo>
                  <a:pt x="16979" y="870"/>
                </a:lnTo>
                <a:lnTo>
                  <a:pt x="20943" y="15717"/>
                </a:lnTo>
                <a:lnTo>
                  <a:pt x="21539" y="15550"/>
                </a:lnTo>
                <a:close/>
                <a:moveTo>
                  <a:pt x="26147" y="15896"/>
                </a:moveTo>
                <a:lnTo>
                  <a:pt x="31135" y="1370"/>
                </a:lnTo>
                <a:lnTo>
                  <a:pt x="30552" y="1168"/>
                </a:lnTo>
                <a:lnTo>
                  <a:pt x="25563" y="15693"/>
                </a:lnTo>
                <a:close/>
                <a:moveTo>
                  <a:pt x="27004" y="16289"/>
                </a:moveTo>
                <a:lnTo>
                  <a:pt x="33671" y="2454"/>
                </a:lnTo>
                <a:lnTo>
                  <a:pt x="33112" y="2180"/>
                </a:lnTo>
                <a:lnTo>
                  <a:pt x="26432" y="16015"/>
                </a:lnTo>
                <a:close/>
                <a:moveTo>
                  <a:pt x="24337" y="15431"/>
                </a:moveTo>
                <a:lnTo>
                  <a:pt x="25777" y="132"/>
                </a:lnTo>
                <a:lnTo>
                  <a:pt x="25158" y="84"/>
                </a:lnTo>
                <a:lnTo>
                  <a:pt x="23718" y="15372"/>
                </a:lnTo>
                <a:close/>
                <a:moveTo>
                  <a:pt x="18967" y="16634"/>
                </a:moveTo>
                <a:lnTo>
                  <a:pt x="10097" y="4097"/>
                </a:lnTo>
                <a:lnTo>
                  <a:pt x="9585" y="4454"/>
                </a:lnTo>
                <a:lnTo>
                  <a:pt x="18455" y="17003"/>
                </a:lnTo>
                <a:lnTo>
                  <a:pt x="18967" y="16634"/>
                </a:lnTo>
                <a:close/>
                <a:moveTo>
                  <a:pt x="27801" y="16777"/>
                </a:moveTo>
                <a:lnTo>
                  <a:pt x="36053" y="3823"/>
                </a:lnTo>
                <a:lnTo>
                  <a:pt x="35529" y="3477"/>
                </a:lnTo>
                <a:lnTo>
                  <a:pt x="27278" y="16431"/>
                </a:lnTo>
                <a:close/>
                <a:moveTo>
                  <a:pt x="28540" y="17348"/>
                </a:moveTo>
                <a:lnTo>
                  <a:pt x="38267" y="5466"/>
                </a:lnTo>
                <a:lnTo>
                  <a:pt x="37779" y="5073"/>
                </a:lnTo>
                <a:lnTo>
                  <a:pt x="28052" y="16955"/>
                </a:lnTo>
                <a:close/>
                <a:moveTo>
                  <a:pt x="25254" y="15610"/>
                </a:moveTo>
                <a:lnTo>
                  <a:pt x="28492" y="596"/>
                </a:lnTo>
                <a:lnTo>
                  <a:pt x="27885" y="465"/>
                </a:lnTo>
                <a:lnTo>
                  <a:pt x="24646" y="15479"/>
                </a:lnTo>
                <a:close/>
                <a:moveTo>
                  <a:pt x="19777" y="16169"/>
                </a:moveTo>
                <a:lnTo>
                  <a:pt x="12454" y="2668"/>
                </a:lnTo>
                <a:lnTo>
                  <a:pt x="11907" y="2965"/>
                </a:lnTo>
                <a:lnTo>
                  <a:pt x="19229" y="16467"/>
                </a:lnTo>
                <a:close/>
                <a:moveTo>
                  <a:pt x="20646" y="15812"/>
                </a:moveTo>
                <a:lnTo>
                  <a:pt x="14955" y="1537"/>
                </a:lnTo>
                <a:lnTo>
                  <a:pt x="14383" y="1775"/>
                </a:lnTo>
                <a:lnTo>
                  <a:pt x="20062" y="16039"/>
                </a:lnTo>
                <a:lnTo>
                  <a:pt x="20646" y="15812"/>
                </a:lnTo>
                <a:close/>
                <a:moveTo>
                  <a:pt x="22467" y="15396"/>
                </a:moveTo>
                <a:lnTo>
                  <a:pt x="20289" y="191"/>
                </a:lnTo>
                <a:lnTo>
                  <a:pt x="19670" y="287"/>
                </a:lnTo>
                <a:lnTo>
                  <a:pt x="21848" y="15491"/>
                </a:lnTo>
                <a:close/>
                <a:moveTo>
                  <a:pt x="23396" y="15360"/>
                </a:moveTo>
                <a:lnTo>
                  <a:pt x="23027" y="1"/>
                </a:lnTo>
                <a:lnTo>
                  <a:pt x="22408" y="13"/>
                </a:lnTo>
                <a:lnTo>
                  <a:pt x="22777" y="15372"/>
                </a:lnTo>
                <a:lnTo>
                  <a:pt x="23396" y="15360"/>
                </a:lnTo>
                <a:close/>
                <a:moveTo>
                  <a:pt x="29195" y="18015"/>
                </a:moveTo>
                <a:lnTo>
                  <a:pt x="40255" y="7359"/>
                </a:lnTo>
                <a:lnTo>
                  <a:pt x="39827" y="6906"/>
                </a:lnTo>
                <a:lnTo>
                  <a:pt x="28766" y="1756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9" name="Shape 489"/>
        <p:cNvGrpSpPr/>
        <p:nvPr/>
      </p:nvGrpSpPr>
      <p:grpSpPr>
        <a:xfrm>
          <a:off x="0" y="0"/>
          <a:ext cx="0" cy="0"/>
          <a:chOff x="0" y="0"/>
          <a:chExt cx="0" cy="0"/>
        </a:xfrm>
      </p:grpSpPr>
      <p:sp>
        <p:nvSpPr>
          <p:cNvPr id="490" name="Google Shape;490;p10"/>
          <p:cNvSpPr/>
          <p:nvPr>
            <p:ph idx="2" type="pic"/>
          </p:nvPr>
        </p:nvSpPr>
        <p:spPr>
          <a:xfrm>
            <a:off x="-75" y="-150"/>
            <a:ext cx="9144000" cy="5143500"/>
          </a:xfrm>
          <a:prstGeom prst="rect">
            <a:avLst/>
          </a:prstGeom>
          <a:noFill/>
          <a:ln>
            <a:noFill/>
          </a:ln>
        </p:spPr>
      </p:sp>
      <p:sp>
        <p:nvSpPr>
          <p:cNvPr id="491" name="Google Shape;491;p10"/>
          <p:cNvSpPr txBox="1"/>
          <p:nvPr>
            <p:ph type="title"/>
          </p:nvPr>
        </p:nvSpPr>
        <p:spPr>
          <a:xfrm>
            <a:off x="1811625" y="3899500"/>
            <a:ext cx="55206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sz="2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2"/>
              </a:buClr>
              <a:buSzPts val="2800"/>
              <a:buFont typeface="Exo Medium"/>
              <a:buNone/>
              <a:defRPr sz="2800">
                <a:solidFill>
                  <a:schemeClr val="dk2"/>
                </a:solidFill>
                <a:latin typeface="Exo Medium"/>
                <a:ea typeface="Exo Medium"/>
                <a:cs typeface="Exo Medium"/>
                <a:sym typeface="Exo Medium"/>
              </a:defRPr>
            </a:lvl1pPr>
            <a:lvl2pPr lvl="1" rtl="0" algn="ctr">
              <a:lnSpc>
                <a:spcPct val="115000"/>
              </a:lnSpc>
              <a:spcBef>
                <a:spcPts val="0"/>
              </a:spcBef>
              <a:spcAft>
                <a:spcPts val="0"/>
              </a:spcAft>
              <a:buClr>
                <a:schemeClr val="dk2"/>
              </a:buClr>
              <a:buSzPts val="2800"/>
              <a:buFont typeface="Exo Medium"/>
              <a:buNone/>
              <a:defRPr sz="2800">
                <a:solidFill>
                  <a:schemeClr val="dk2"/>
                </a:solidFill>
                <a:latin typeface="Exo Medium"/>
                <a:ea typeface="Exo Medium"/>
                <a:cs typeface="Exo Medium"/>
                <a:sym typeface="Exo Medium"/>
              </a:defRPr>
            </a:lvl2pPr>
            <a:lvl3pPr lvl="2" rtl="0" algn="ctr">
              <a:lnSpc>
                <a:spcPct val="115000"/>
              </a:lnSpc>
              <a:spcBef>
                <a:spcPts val="0"/>
              </a:spcBef>
              <a:spcAft>
                <a:spcPts val="0"/>
              </a:spcAft>
              <a:buClr>
                <a:schemeClr val="dk2"/>
              </a:buClr>
              <a:buSzPts val="2800"/>
              <a:buFont typeface="Exo Medium"/>
              <a:buNone/>
              <a:defRPr sz="2800">
                <a:solidFill>
                  <a:schemeClr val="dk2"/>
                </a:solidFill>
                <a:latin typeface="Exo Medium"/>
                <a:ea typeface="Exo Medium"/>
                <a:cs typeface="Exo Medium"/>
                <a:sym typeface="Exo Medium"/>
              </a:defRPr>
            </a:lvl3pPr>
            <a:lvl4pPr lvl="3" rtl="0" algn="ctr">
              <a:lnSpc>
                <a:spcPct val="115000"/>
              </a:lnSpc>
              <a:spcBef>
                <a:spcPts val="0"/>
              </a:spcBef>
              <a:spcAft>
                <a:spcPts val="0"/>
              </a:spcAft>
              <a:buClr>
                <a:schemeClr val="dk2"/>
              </a:buClr>
              <a:buSzPts val="2800"/>
              <a:buFont typeface="Exo Medium"/>
              <a:buNone/>
              <a:defRPr sz="2800">
                <a:solidFill>
                  <a:schemeClr val="dk2"/>
                </a:solidFill>
                <a:latin typeface="Exo Medium"/>
                <a:ea typeface="Exo Medium"/>
                <a:cs typeface="Exo Medium"/>
                <a:sym typeface="Exo Medium"/>
              </a:defRPr>
            </a:lvl4pPr>
            <a:lvl5pPr lvl="4" rtl="0" algn="ctr">
              <a:lnSpc>
                <a:spcPct val="115000"/>
              </a:lnSpc>
              <a:spcBef>
                <a:spcPts val="0"/>
              </a:spcBef>
              <a:spcAft>
                <a:spcPts val="0"/>
              </a:spcAft>
              <a:buClr>
                <a:schemeClr val="dk2"/>
              </a:buClr>
              <a:buSzPts val="2800"/>
              <a:buFont typeface="Exo Medium"/>
              <a:buNone/>
              <a:defRPr sz="2800">
                <a:solidFill>
                  <a:schemeClr val="dk2"/>
                </a:solidFill>
                <a:latin typeface="Exo Medium"/>
                <a:ea typeface="Exo Medium"/>
                <a:cs typeface="Exo Medium"/>
                <a:sym typeface="Exo Medium"/>
              </a:defRPr>
            </a:lvl5pPr>
            <a:lvl6pPr lvl="5" rtl="0" algn="ctr">
              <a:lnSpc>
                <a:spcPct val="115000"/>
              </a:lnSpc>
              <a:spcBef>
                <a:spcPts val="0"/>
              </a:spcBef>
              <a:spcAft>
                <a:spcPts val="0"/>
              </a:spcAft>
              <a:buClr>
                <a:schemeClr val="dk2"/>
              </a:buClr>
              <a:buSzPts val="2800"/>
              <a:buFont typeface="Exo Medium"/>
              <a:buNone/>
              <a:defRPr sz="2800">
                <a:solidFill>
                  <a:schemeClr val="dk2"/>
                </a:solidFill>
                <a:latin typeface="Exo Medium"/>
                <a:ea typeface="Exo Medium"/>
                <a:cs typeface="Exo Medium"/>
                <a:sym typeface="Exo Medium"/>
              </a:defRPr>
            </a:lvl6pPr>
            <a:lvl7pPr lvl="6" rtl="0" algn="ctr">
              <a:lnSpc>
                <a:spcPct val="115000"/>
              </a:lnSpc>
              <a:spcBef>
                <a:spcPts val="0"/>
              </a:spcBef>
              <a:spcAft>
                <a:spcPts val="0"/>
              </a:spcAft>
              <a:buClr>
                <a:schemeClr val="dk2"/>
              </a:buClr>
              <a:buSzPts val="2800"/>
              <a:buFont typeface="Exo Medium"/>
              <a:buNone/>
              <a:defRPr sz="2800">
                <a:solidFill>
                  <a:schemeClr val="dk2"/>
                </a:solidFill>
                <a:latin typeface="Exo Medium"/>
                <a:ea typeface="Exo Medium"/>
                <a:cs typeface="Exo Medium"/>
                <a:sym typeface="Exo Medium"/>
              </a:defRPr>
            </a:lvl7pPr>
            <a:lvl8pPr lvl="7" rtl="0" algn="ctr">
              <a:lnSpc>
                <a:spcPct val="115000"/>
              </a:lnSpc>
              <a:spcBef>
                <a:spcPts val="0"/>
              </a:spcBef>
              <a:spcAft>
                <a:spcPts val="0"/>
              </a:spcAft>
              <a:buClr>
                <a:schemeClr val="dk2"/>
              </a:buClr>
              <a:buSzPts val="2800"/>
              <a:buFont typeface="Exo Medium"/>
              <a:buNone/>
              <a:defRPr sz="2800">
                <a:solidFill>
                  <a:schemeClr val="dk2"/>
                </a:solidFill>
                <a:latin typeface="Exo Medium"/>
                <a:ea typeface="Exo Medium"/>
                <a:cs typeface="Exo Medium"/>
                <a:sym typeface="Exo Medium"/>
              </a:defRPr>
            </a:lvl8pPr>
            <a:lvl9pPr lvl="8" rtl="0" algn="ctr">
              <a:lnSpc>
                <a:spcPct val="115000"/>
              </a:lnSpc>
              <a:spcBef>
                <a:spcPts val="0"/>
              </a:spcBef>
              <a:spcAft>
                <a:spcPts val="0"/>
              </a:spcAft>
              <a:buClr>
                <a:schemeClr val="dk2"/>
              </a:buClr>
              <a:buSzPts val="2800"/>
              <a:buFont typeface="Exo Medium"/>
              <a:buNone/>
              <a:defRPr sz="2800">
                <a:solidFill>
                  <a:schemeClr val="dk2"/>
                </a:solidFill>
                <a:latin typeface="Exo Medium"/>
                <a:ea typeface="Exo Medium"/>
                <a:cs typeface="Exo Medium"/>
                <a:sym typeface="Exo Med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44.jpg"/><Relationship Id="rId5" Type="http://schemas.openxmlformats.org/officeDocument/2006/relationships/image" Target="../media/image20.jpg"/><Relationship Id="rId6" Type="http://schemas.openxmlformats.org/officeDocument/2006/relationships/image" Target="../media/image40.jpg"/><Relationship Id="rId7" Type="http://schemas.openxmlformats.org/officeDocument/2006/relationships/image" Target="../media/image11.jp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27.png"/><Relationship Id="rId11" Type="http://schemas.openxmlformats.org/officeDocument/2006/relationships/image" Target="../media/image6.png"/><Relationship Id="rId10"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29.png"/><Relationship Id="rId15" Type="http://schemas.openxmlformats.org/officeDocument/2006/relationships/image" Target="../media/image33.png"/><Relationship Id="rId14" Type="http://schemas.openxmlformats.org/officeDocument/2006/relationships/image" Target="../media/image32.png"/><Relationship Id="rId16"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27.png"/><Relationship Id="rId11" Type="http://schemas.openxmlformats.org/officeDocument/2006/relationships/image" Target="../media/image6.png"/><Relationship Id="rId10"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29.png"/><Relationship Id="rId15" Type="http://schemas.openxmlformats.org/officeDocument/2006/relationships/image" Target="../media/image33.png"/><Relationship Id="rId14" Type="http://schemas.openxmlformats.org/officeDocument/2006/relationships/image" Target="../media/image32.png"/><Relationship Id="rId16"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27.png"/><Relationship Id="rId11" Type="http://schemas.openxmlformats.org/officeDocument/2006/relationships/image" Target="../media/image6.png"/><Relationship Id="rId10"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29.png"/><Relationship Id="rId15" Type="http://schemas.openxmlformats.org/officeDocument/2006/relationships/image" Target="../media/image33.png"/><Relationship Id="rId14" Type="http://schemas.openxmlformats.org/officeDocument/2006/relationships/image" Target="../media/image32.png"/><Relationship Id="rId16"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6.png"/><Relationship Id="rId10"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www.youtube.com/watch?v=t7k9D1jDEtk" TargetMode="External"/><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https://www.desmos.com/calculator/hnhb191rn9" TargetMode="Externa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hyperlink" Target="http://www.youtube.com/watch?v=aBTf2aogvgg" TargetMode="External"/><Relationship Id="rId4" Type="http://schemas.openxmlformats.org/officeDocument/2006/relationships/image" Target="../media/image5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61.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 Id="rId3"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 Id="rId3"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hyperlink" Target="http://drive.google.com/file/d/1C6WMrJWnXami0_7mOev0L_paDt3vYkFJ/view" TargetMode="Externa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hyperlink" Target="http://www.youtube.com/watch?v=WHO6G67GJbM" TargetMode="External"/><Relationship Id="rId4" Type="http://schemas.openxmlformats.org/officeDocument/2006/relationships/image" Target="../media/image5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hyperlink" Target="http://www.youtube.com/watch?v=8a2xNaAkvLo" TargetMode="External"/><Relationship Id="rId4" Type="http://schemas.openxmlformats.org/officeDocument/2006/relationships/image" Target="../media/image57.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9.xml"/><Relationship Id="rId3"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1.xml"/><Relationship Id="rId3"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30"/>
          <p:cNvSpPr txBox="1"/>
          <p:nvPr>
            <p:ph type="ctrTitle"/>
          </p:nvPr>
        </p:nvSpPr>
        <p:spPr>
          <a:xfrm>
            <a:off x="467550" y="1749750"/>
            <a:ext cx="8208900" cy="175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200">
                <a:latin typeface="Exo"/>
                <a:ea typeface="Exo"/>
                <a:cs typeface="Exo"/>
                <a:sym typeface="Exo"/>
              </a:rPr>
              <a:t>ECE Robotics and Microcontroller Workshop</a:t>
            </a:r>
            <a:endParaRPr sz="4400">
              <a:solidFill>
                <a:schemeClr val="dk2"/>
              </a:solidFill>
              <a:latin typeface="Exo Light"/>
              <a:ea typeface="Exo Light"/>
              <a:cs typeface="Exo Light"/>
              <a:sym typeface="Exo Light"/>
            </a:endParaRPr>
          </a:p>
        </p:txBody>
      </p:sp>
      <p:sp>
        <p:nvSpPr>
          <p:cNvPr id="1681" name="Google Shape;1681;p30"/>
          <p:cNvSpPr/>
          <p:nvPr/>
        </p:nvSpPr>
        <p:spPr>
          <a:xfrm>
            <a:off x="6919443" y="4472921"/>
            <a:ext cx="1526707" cy="81369"/>
          </a:xfrm>
          <a:custGeom>
            <a:rect b="b" l="l" r="r" t="t"/>
            <a:pathLst>
              <a:path extrusionOk="0" h="3620" w="67914">
                <a:moveTo>
                  <a:pt x="63663" y="3620"/>
                </a:moveTo>
                <a:cubicBezTo>
                  <a:pt x="62389" y="3620"/>
                  <a:pt x="61747" y="2810"/>
                  <a:pt x="61187" y="2084"/>
                </a:cubicBezTo>
                <a:cubicBezTo>
                  <a:pt x="60615" y="1358"/>
                  <a:pt x="60223" y="905"/>
                  <a:pt x="59425" y="905"/>
                </a:cubicBezTo>
                <a:cubicBezTo>
                  <a:pt x="58627" y="905"/>
                  <a:pt x="58234" y="1358"/>
                  <a:pt x="57663" y="2084"/>
                </a:cubicBezTo>
                <a:cubicBezTo>
                  <a:pt x="57091" y="2810"/>
                  <a:pt x="56460" y="3620"/>
                  <a:pt x="55174" y="3620"/>
                </a:cubicBezTo>
                <a:cubicBezTo>
                  <a:pt x="53900" y="3620"/>
                  <a:pt x="53257" y="2810"/>
                  <a:pt x="52698" y="2084"/>
                </a:cubicBezTo>
                <a:cubicBezTo>
                  <a:pt x="52126" y="1358"/>
                  <a:pt x="51733" y="905"/>
                  <a:pt x="50936" y="905"/>
                </a:cubicBezTo>
                <a:cubicBezTo>
                  <a:pt x="50138" y="905"/>
                  <a:pt x="49745" y="1358"/>
                  <a:pt x="49174" y="2084"/>
                </a:cubicBezTo>
                <a:cubicBezTo>
                  <a:pt x="48602" y="2810"/>
                  <a:pt x="47971" y="3620"/>
                  <a:pt x="46685" y="3620"/>
                </a:cubicBezTo>
                <a:cubicBezTo>
                  <a:pt x="45411" y="3620"/>
                  <a:pt x="44768" y="2810"/>
                  <a:pt x="44209" y="2084"/>
                </a:cubicBezTo>
                <a:cubicBezTo>
                  <a:pt x="43637" y="1358"/>
                  <a:pt x="43244" y="905"/>
                  <a:pt x="42446" y="905"/>
                </a:cubicBezTo>
                <a:cubicBezTo>
                  <a:pt x="41649" y="905"/>
                  <a:pt x="41256" y="1358"/>
                  <a:pt x="40684" y="2084"/>
                </a:cubicBezTo>
                <a:cubicBezTo>
                  <a:pt x="40113" y="2810"/>
                  <a:pt x="39482" y="3620"/>
                  <a:pt x="38196" y="3620"/>
                </a:cubicBezTo>
                <a:cubicBezTo>
                  <a:pt x="36922" y="3620"/>
                  <a:pt x="36279" y="2810"/>
                  <a:pt x="35719" y="2084"/>
                </a:cubicBezTo>
                <a:cubicBezTo>
                  <a:pt x="35148" y="1358"/>
                  <a:pt x="34755" y="905"/>
                  <a:pt x="33957" y="905"/>
                </a:cubicBezTo>
                <a:cubicBezTo>
                  <a:pt x="33160" y="905"/>
                  <a:pt x="32767" y="1358"/>
                  <a:pt x="32195" y="2084"/>
                </a:cubicBezTo>
                <a:cubicBezTo>
                  <a:pt x="31624" y="2810"/>
                  <a:pt x="30993" y="3620"/>
                  <a:pt x="29707" y="3620"/>
                </a:cubicBezTo>
                <a:cubicBezTo>
                  <a:pt x="28433" y="3620"/>
                  <a:pt x="27790" y="2810"/>
                  <a:pt x="27230" y="2084"/>
                </a:cubicBezTo>
                <a:cubicBezTo>
                  <a:pt x="26659" y="1358"/>
                  <a:pt x="26266" y="905"/>
                  <a:pt x="25468" y="905"/>
                </a:cubicBezTo>
                <a:cubicBezTo>
                  <a:pt x="24670" y="905"/>
                  <a:pt x="24278" y="1358"/>
                  <a:pt x="23706" y="2084"/>
                </a:cubicBezTo>
                <a:cubicBezTo>
                  <a:pt x="23135" y="2810"/>
                  <a:pt x="22504" y="3620"/>
                  <a:pt x="21218" y="3620"/>
                </a:cubicBezTo>
                <a:cubicBezTo>
                  <a:pt x="19944" y="3620"/>
                  <a:pt x="19301" y="2810"/>
                  <a:pt x="18741" y="2084"/>
                </a:cubicBezTo>
                <a:cubicBezTo>
                  <a:pt x="18170" y="1358"/>
                  <a:pt x="17777" y="905"/>
                  <a:pt x="16979" y="905"/>
                </a:cubicBezTo>
                <a:cubicBezTo>
                  <a:pt x="16181" y="905"/>
                  <a:pt x="15788" y="1358"/>
                  <a:pt x="15217" y="2084"/>
                </a:cubicBezTo>
                <a:cubicBezTo>
                  <a:pt x="14645" y="2810"/>
                  <a:pt x="14014" y="3620"/>
                  <a:pt x="12728" y="3620"/>
                </a:cubicBezTo>
                <a:cubicBezTo>
                  <a:pt x="11455" y="3620"/>
                  <a:pt x="10812" y="2810"/>
                  <a:pt x="10252" y="2084"/>
                </a:cubicBezTo>
                <a:cubicBezTo>
                  <a:pt x="9680" y="1358"/>
                  <a:pt x="9288" y="905"/>
                  <a:pt x="8490" y="905"/>
                </a:cubicBezTo>
                <a:cubicBezTo>
                  <a:pt x="7692" y="905"/>
                  <a:pt x="7299" y="1358"/>
                  <a:pt x="6728" y="2084"/>
                </a:cubicBezTo>
                <a:cubicBezTo>
                  <a:pt x="6156" y="2810"/>
                  <a:pt x="5525" y="3620"/>
                  <a:pt x="4239" y="3620"/>
                </a:cubicBezTo>
                <a:cubicBezTo>
                  <a:pt x="2965" y="3620"/>
                  <a:pt x="2322" y="2810"/>
                  <a:pt x="1763" y="2084"/>
                </a:cubicBezTo>
                <a:cubicBezTo>
                  <a:pt x="1191" y="1358"/>
                  <a:pt x="798" y="905"/>
                  <a:pt x="1" y="905"/>
                </a:cubicBezTo>
                <a:lnTo>
                  <a:pt x="1" y="0"/>
                </a:lnTo>
                <a:cubicBezTo>
                  <a:pt x="1287" y="0"/>
                  <a:pt x="1918" y="810"/>
                  <a:pt x="2477" y="1536"/>
                </a:cubicBezTo>
                <a:cubicBezTo>
                  <a:pt x="3049" y="2262"/>
                  <a:pt x="3442" y="2715"/>
                  <a:pt x="4239" y="2715"/>
                </a:cubicBezTo>
                <a:cubicBezTo>
                  <a:pt x="5049" y="2715"/>
                  <a:pt x="5442" y="2262"/>
                  <a:pt x="6013" y="1536"/>
                </a:cubicBezTo>
                <a:cubicBezTo>
                  <a:pt x="6573" y="810"/>
                  <a:pt x="7204" y="0"/>
                  <a:pt x="8490" y="0"/>
                </a:cubicBezTo>
                <a:cubicBezTo>
                  <a:pt x="9776" y="0"/>
                  <a:pt x="10407" y="810"/>
                  <a:pt x="10966" y="1536"/>
                </a:cubicBezTo>
                <a:cubicBezTo>
                  <a:pt x="11538" y="2262"/>
                  <a:pt x="11931" y="2715"/>
                  <a:pt x="12728" y="2715"/>
                </a:cubicBezTo>
                <a:cubicBezTo>
                  <a:pt x="13538" y="2715"/>
                  <a:pt x="13931" y="2262"/>
                  <a:pt x="14503" y="1536"/>
                </a:cubicBezTo>
                <a:cubicBezTo>
                  <a:pt x="15062" y="810"/>
                  <a:pt x="15693" y="0"/>
                  <a:pt x="16979" y="0"/>
                </a:cubicBezTo>
                <a:cubicBezTo>
                  <a:pt x="18265" y="0"/>
                  <a:pt x="18896" y="810"/>
                  <a:pt x="19456" y="1536"/>
                </a:cubicBezTo>
                <a:cubicBezTo>
                  <a:pt x="20027" y="2262"/>
                  <a:pt x="20420" y="2715"/>
                  <a:pt x="21218" y="2715"/>
                </a:cubicBezTo>
                <a:cubicBezTo>
                  <a:pt x="22027" y="2715"/>
                  <a:pt x="22420" y="2262"/>
                  <a:pt x="22992" y="1536"/>
                </a:cubicBezTo>
                <a:cubicBezTo>
                  <a:pt x="23551" y="810"/>
                  <a:pt x="24182" y="0"/>
                  <a:pt x="25468" y="0"/>
                </a:cubicBezTo>
                <a:cubicBezTo>
                  <a:pt x="26754" y="0"/>
                  <a:pt x="27385" y="810"/>
                  <a:pt x="27945" y="1536"/>
                </a:cubicBezTo>
                <a:cubicBezTo>
                  <a:pt x="28516" y="2262"/>
                  <a:pt x="28909" y="2715"/>
                  <a:pt x="29707" y="2715"/>
                </a:cubicBezTo>
                <a:cubicBezTo>
                  <a:pt x="30516" y="2715"/>
                  <a:pt x="30909" y="2262"/>
                  <a:pt x="31481" y="1536"/>
                </a:cubicBezTo>
                <a:cubicBezTo>
                  <a:pt x="32040" y="810"/>
                  <a:pt x="32671" y="0"/>
                  <a:pt x="33957" y="0"/>
                </a:cubicBezTo>
                <a:cubicBezTo>
                  <a:pt x="35243" y="0"/>
                  <a:pt x="35874" y="810"/>
                  <a:pt x="36434" y="1536"/>
                </a:cubicBezTo>
                <a:cubicBezTo>
                  <a:pt x="37005" y="2262"/>
                  <a:pt x="37398" y="2715"/>
                  <a:pt x="38196" y="2715"/>
                </a:cubicBezTo>
                <a:cubicBezTo>
                  <a:pt x="39006" y="2715"/>
                  <a:pt x="39398" y="2262"/>
                  <a:pt x="39970" y="1536"/>
                </a:cubicBezTo>
                <a:cubicBezTo>
                  <a:pt x="40530" y="810"/>
                  <a:pt x="41161" y="0"/>
                  <a:pt x="42446" y="0"/>
                </a:cubicBezTo>
                <a:cubicBezTo>
                  <a:pt x="43732" y="0"/>
                  <a:pt x="44363" y="810"/>
                  <a:pt x="44923" y="1536"/>
                </a:cubicBezTo>
                <a:cubicBezTo>
                  <a:pt x="45494" y="2262"/>
                  <a:pt x="45887" y="2715"/>
                  <a:pt x="46685" y="2715"/>
                </a:cubicBezTo>
                <a:cubicBezTo>
                  <a:pt x="47495" y="2715"/>
                  <a:pt x="47888" y="2262"/>
                  <a:pt x="48459" y="1536"/>
                </a:cubicBezTo>
                <a:cubicBezTo>
                  <a:pt x="49019" y="810"/>
                  <a:pt x="49650" y="0"/>
                  <a:pt x="50936" y="0"/>
                </a:cubicBezTo>
                <a:cubicBezTo>
                  <a:pt x="52222" y="0"/>
                  <a:pt x="52853" y="810"/>
                  <a:pt x="53412" y="1536"/>
                </a:cubicBezTo>
                <a:cubicBezTo>
                  <a:pt x="53984" y="2262"/>
                  <a:pt x="54377" y="2715"/>
                  <a:pt x="55174" y="2715"/>
                </a:cubicBezTo>
                <a:cubicBezTo>
                  <a:pt x="55984" y="2715"/>
                  <a:pt x="56377" y="2262"/>
                  <a:pt x="56948" y="1536"/>
                </a:cubicBezTo>
                <a:cubicBezTo>
                  <a:pt x="57508" y="810"/>
                  <a:pt x="58139" y="0"/>
                  <a:pt x="59425" y="0"/>
                </a:cubicBezTo>
                <a:cubicBezTo>
                  <a:pt x="60711" y="0"/>
                  <a:pt x="61342" y="810"/>
                  <a:pt x="61901" y="1536"/>
                </a:cubicBezTo>
                <a:cubicBezTo>
                  <a:pt x="62473" y="2262"/>
                  <a:pt x="62866" y="2715"/>
                  <a:pt x="63663" y="2715"/>
                </a:cubicBezTo>
                <a:cubicBezTo>
                  <a:pt x="64473" y="2715"/>
                  <a:pt x="64866" y="2262"/>
                  <a:pt x="65437" y="1536"/>
                </a:cubicBezTo>
                <a:cubicBezTo>
                  <a:pt x="65997" y="810"/>
                  <a:pt x="66628" y="0"/>
                  <a:pt x="67914" y="0"/>
                </a:cubicBezTo>
                <a:lnTo>
                  <a:pt x="67914" y="905"/>
                </a:lnTo>
                <a:cubicBezTo>
                  <a:pt x="67116" y="905"/>
                  <a:pt x="66723" y="1358"/>
                  <a:pt x="66152" y="2084"/>
                </a:cubicBezTo>
                <a:cubicBezTo>
                  <a:pt x="65580" y="2810"/>
                  <a:pt x="64949" y="3620"/>
                  <a:pt x="63663"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a:off x="6725675" y="4638851"/>
            <a:ext cx="1526707" cy="81369"/>
          </a:xfrm>
          <a:custGeom>
            <a:rect b="b" l="l" r="r" t="t"/>
            <a:pathLst>
              <a:path extrusionOk="0" h="3620" w="67914">
                <a:moveTo>
                  <a:pt x="63675" y="3620"/>
                </a:moveTo>
                <a:cubicBezTo>
                  <a:pt x="62389" y="3620"/>
                  <a:pt x="61758" y="2810"/>
                  <a:pt x="61199" y="2084"/>
                </a:cubicBezTo>
                <a:cubicBezTo>
                  <a:pt x="60615" y="1357"/>
                  <a:pt x="60234" y="905"/>
                  <a:pt x="59425" y="905"/>
                </a:cubicBezTo>
                <a:cubicBezTo>
                  <a:pt x="58627" y="905"/>
                  <a:pt x="58234" y="1357"/>
                  <a:pt x="57663" y="2084"/>
                </a:cubicBezTo>
                <a:cubicBezTo>
                  <a:pt x="57103" y="2810"/>
                  <a:pt x="56460" y="3620"/>
                  <a:pt x="55186" y="3620"/>
                </a:cubicBezTo>
                <a:cubicBezTo>
                  <a:pt x="53900" y="3620"/>
                  <a:pt x="53269" y="2810"/>
                  <a:pt x="52710" y="2084"/>
                </a:cubicBezTo>
                <a:cubicBezTo>
                  <a:pt x="52126" y="1357"/>
                  <a:pt x="51745" y="905"/>
                  <a:pt x="50936" y="905"/>
                </a:cubicBezTo>
                <a:cubicBezTo>
                  <a:pt x="50138" y="905"/>
                  <a:pt x="49745" y="1357"/>
                  <a:pt x="49173" y="2084"/>
                </a:cubicBezTo>
                <a:cubicBezTo>
                  <a:pt x="48614" y="2810"/>
                  <a:pt x="47971" y="3620"/>
                  <a:pt x="46697" y="3620"/>
                </a:cubicBezTo>
                <a:cubicBezTo>
                  <a:pt x="45411" y="3620"/>
                  <a:pt x="44780" y="2810"/>
                  <a:pt x="44220" y="2084"/>
                </a:cubicBezTo>
                <a:cubicBezTo>
                  <a:pt x="43637" y="1357"/>
                  <a:pt x="43256" y="905"/>
                  <a:pt x="42446" y="905"/>
                </a:cubicBezTo>
                <a:cubicBezTo>
                  <a:pt x="41649" y="905"/>
                  <a:pt x="41256" y="1357"/>
                  <a:pt x="40684" y="2084"/>
                </a:cubicBezTo>
                <a:cubicBezTo>
                  <a:pt x="40125" y="2810"/>
                  <a:pt x="39482" y="3620"/>
                  <a:pt x="38208" y="3620"/>
                </a:cubicBezTo>
                <a:cubicBezTo>
                  <a:pt x="36922" y="3620"/>
                  <a:pt x="36291" y="2810"/>
                  <a:pt x="35731" y="2084"/>
                </a:cubicBezTo>
                <a:cubicBezTo>
                  <a:pt x="35148" y="1357"/>
                  <a:pt x="34767" y="905"/>
                  <a:pt x="33957" y="905"/>
                </a:cubicBezTo>
                <a:cubicBezTo>
                  <a:pt x="33159" y="905"/>
                  <a:pt x="32767" y="1357"/>
                  <a:pt x="32195" y="2084"/>
                </a:cubicBezTo>
                <a:cubicBezTo>
                  <a:pt x="31635" y="2810"/>
                  <a:pt x="30993" y="3620"/>
                  <a:pt x="29719" y="3620"/>
                </a:cubicBezTo>
                <a:cubicBezTo>
                  <a:pt x="28433" y="3620"/>
                  <a:pt x="27802" y="2810"/>
                  <a:pt x="27242" y="2084"/>
                </a:cubicBezTo>
                <a:cubicBezTo>
                  <a:pt x="26659" y="1357"/>
                  <a:pt x="26278" y="905"/>
                  <a:pt x="25468" y="905"/>
                </a:cubicBezTo>
                <a:cubicBezTo>
                  <a:pt x="24670" y="905"/>
                  <a:pt x="24277" y="1357"/>
                  <a:pt x="23706" y="2084"/>
                </a:cubicBezTo>
                <a:cubicBezTo>
                  <a:pt x="23146" y="2810"/>
                  <a:pt x="22503" y="3620"/>
                  <a:pt x="21229" y="3620"/>
                </a:cubicBezTo>
                <a:cubicBezTo>
                  <a:pt x="19944" y="3620"/>
                  <a:pt x="19313" y="2810"/>
                  <a:pt x="18753" y="2084"/>
                </a:cubicBezTo>
                <a:cubicBezTo>
                  <a:pt x="18170" y="1357"/>
                  <a:pt x="17789" y="905"/>
                  <a:pt x="16979" y="905"/>
                </a:cubicBezTo>
                <a:cubicBezTo>
                  <a:pt x="16181" y="905"/>
                  <a:pt x="15788" y="1357"/>
                  <a:pt x="15217" y="2084"/>
                </a:cubicBezTo>
                <a:cubicBezTo>
                  <a:pt x="14657" y="2810"/>
                  <a:pt x="14014" y="3620"/>
                  <a:pt x="12740" y="3620"/>
                </a:cubicBezTo>
                <a:cubicBezTo>
                  <a:pt x="11454" y="3620"/>
                  <a:pt x="10823" y="2810"/>
                  <a:pt x="10264" y="2084"/>
                </a:cubicBezTo>
                <a:cubicBezTo>
                  <a:pt x="9680" y="1357"/>
                  <a:pt x="9299" y="905"/>
                  <a:pt x="8490" y="905"/>
                </a:cubicBezTo>
                <a:cubicBezTo>
                  <a:pt x="7692" y="905"/>
                  <a:pt x="7299" y="1357"/>
                  <a:pt x="6728" y="2084"/>
                </a:cubicBezTo>
                <a:cubicBezTo>
                  <a:pt x="6168" y="2810"/>
                  <a:pt x="5525" y="3620"/>
                  <a:pt x="4251" y="3620"/>
                </a:cubicBezTo>
                <a:cubicBezTo>
                  <a:pt x="2965" y="3620"/>
                  <a:pt x="2334" y="2810"/>
                  <a:pt x="1775" y="2084"/>
                </a:cubicBezTo>
                <a:cubicBezTo>
                  <a:pt x="1191" y="1357"/>
                  <a:pt x="810" y="905"/>
                  <a:pt x="1" y="905"/>
                </a:cubicBezTo>
                <a:lnTo>
                  <a:pt x="1" y="0"/>
                </a:lnTo>
                <a:cubicBezTo>
                  <a:pt x="1286" y="0"/>
                  <a:pt x="1917" y="810"/>
                  <a:pt x="2477" y="1536"/>
                </a:cubicBezTo>
                <a:cubicBezTo>
                  <a:pt x="3060" y="2262"/>
                  <a:pt x="3453" y="2715"/>
                  <a:pt x="4251" y="2715"/>
                </a:cubicBezTo>
                <a:cubicBezTo>
                  <a:pt x="5049" y="2715"/>
                  <a:pt x="5442" y="2262"/>
                  <a:pt x="6013" y="1536"/>
                </a:cubicBezTo>
                <a:cubicBezTo>
                  <a:pt x="6573" y="810"/>
                  <a:pt x="7216" y="0"/>
                  <a:pt x="8490" y="0"/>
                </a:cubicBezTo>
                <a:cubicBezTo>
                  <a:pt x="9776" y="0"/>
                  <a:pt x="10407" y="810"/>
                  <a:pt x="10966" y="1536"/>
                </a:cubicBezTo>
                <a:cubicBezTo>
                  <a:pt x="11550" y="2262"/>
                  <a:pt x="11943" y="2715"/>
                  <a:pt x="12740" y="2715"/>
                </a:cubicBezTo>
                <a:cubicBezTo>
                  <a:pt x="13538" y="2715"/>
                  <a:pt x="13931" y="2262"/>
                  <a:pt x="14502" y="1536"/>
                </a:cubicBezTo>
                <a:cubicBezTo>
                  <a:pt x="15062" y="810"/>
                  <a:pt x="15705" y="0"/>
                  <a:pt x="16979" y="0"/>
                </a:cubicBezTo>
                <a:cubicBezTo>
                  <a:pt x="18265" y="0"/>
                  <a:pt x="18896" y="810"/>
                  <a:pt x="19455" y="1536"/>
                </a:cubicBezTo>
                <a:cubicBezTo>
                  <a:pt x="20039" y="2262"/>
                  <a:pt x="20432" y="2715"/>
                  <a:pt x="21229" y="2715"/>
                </a:cubicBezTo>
                <a:cubicBezTo>
                  <a:pt x="22027" y="2715"/>
                  <a:pt x="22420" y="2262"/>
                  <a:pt x="22992" y="1536"/>
                </a:cubicBezTo>
                <a:cubicBezTo>
                  <a:pt x="23551" y="810"/>
                  <a:pt x="24194" y="0"/>
                  <a:pt x="25468" y="0"/>
                </a:cubicBezTo>
                <a:cubicBezTo>
                  <a:pt x="26754" y="0"/>
                  <a:pt x="27385" y="810"/>
                  <a:pt x="27945" y="1536"/>
                </a:cubicBezTo>
                <a:cubicBezTo>
                  <a:pt x="28528" y="2262"/>
                  <a:pt x="28921" y="2715"/>
                  <a:pt x="29719" y="2715"/>
                </a:cubicBezTo>
                <a:cubicBezTo>
                  <a:pt x="30516" y="2715"/>
                  <a:pt x="30909" y="2262"/>
                  <a:pt x="31481" y="1536"/>
                </a:cubicBezTo>
                <a:cubicBezTo>
                  <a:pt x="32040" y="810"/>
                  <a:pt x="32683" y="0"/>
                  <a:pt x="33957" y="0"/>
                </a:cubicBezTo>
                <a:cubicBezTo>
                  <a:pt x="35243" y="0"/>
                  <a:pt x="35874" y="810"/>
                  <a:pt x="36434" y="1536"/>
                </a:cubicBezTo>
                <a:cubicBezTo>
                  <a:pt x="37017" y="2262"/>
                  <a:pt x="37410" y="2715"/>
                  <a:pt x="38208" y="2715"/>
                </a:cubicBezTo>
                <a:cubicBezTo>
                  <a:pt x="39005" y="2715"/>
                  <a:pt x="39398" y="2262"/>
                  <a:pt x="39970" y="1536"/>
                </a:cubicBezTo>
                <a:cubicBezTo>
                  <a:pt x="40529" y="810"/>
                  <a:pt x="41172" y="0"/>
                  <a:pt x="42446" y="0"/>
                </a:cubicBezTo>
                <a:cubicBezTo>
                  <a:pt x="43732" y="0"/>
                  <a:pt x="44363" y="810"/>
                  <a:pt x="44923" y="1536"/>
                </a:cubicBezTo>
                <a:cubicBezTo>
                  <a:pt x="45506" y="2262"/>
                  <a:pt x="45899" y="2715"/>
                  <a:pt x="46697" y="2715"/>
                </a:cubicBezTo>
                <a:cubicBezTo>
                  <a:pt x="47495" y="2715"/>
                  <a:pt x="47888" y="2262"/>
                  <a:pt x="48459" y="1536"/>
                </a:cubicBezTo>
                <a:cubicBezTo>
                  <a:pt x="49019" y="810"/>
                  <a:pt x="49662" y="0"/>
                  <a:pt x="50936" y="0"/>
                </a:cubicBezTo>
                <a:cubicBezTo>
                  <a:pt x="52221" y="0"/>
                  <a:pt x="52852" y="810"/>
                  <a:pt x="53412" y="1536"/>
                </a:cubicBezTo>
                <a:cubicBezTo>
                  <a:pt x="53995" y="2262"/>
                  <a:pt x="54388" y="2715"/>
                  <a:pt x="55186" y="2715"/>
                </a:cubicBezTo>
                <a:cubicBezTo>
                  <a:pt x="55984" y="2715"/>
                  <a:pt x="56377" y="2262"/>
                  <a:pt x="56948" y="1536"/>
                </a:cubicBezTo>
                <a:cubicBezTo>
                  <a:pt x="57508" y="810"/>
                  <a:pt x="58151" y="0"/>
                  <a:pt x="59425" y="0"/>
                </a:cubicBezTo>
                <a:cubicBezTo>
                  <a:pt x="60711" y="0"/>
                  <a:pt x="61342" y="810"/>
                  <a:pt x="61901" y="1536"/>
                </a:cubicBezTo>
                <a:cubicBezTo>
                  <a:pt x="62485" y="2262"/>
                  <a:pt x="62877" y="2715"/>
                  <a:pt x="63675" y="2715"/>
                </a:cubicBezTo>
                <a:cubicBezTo>
                  <a:pt x="64473" y="2715"/>
                  <a:pt x="64866" y="2262"/>
                  <a:pt x="65437" y="1536"/>
                </a:cubicBezTo>
                <a:cubicBezTo>
                  <a:pt x="65997" y="810"/>
                  <a:pt x="66640" y="0"/>
                  <a:pt x="67914" y="0"/>
                </a:cubicBezTo>
                <a:lnTo>
                  <a:pt x="67914" y="905"/>
                </a:lnTo>
                <a:cubicBezTo>
                  <a:pt x="67116" y="905"/>
                  <a:pt x="66723" y="1357"/>
                  <a:pt x="66152" y="2084"/>
                </a:cubicBezTo>
                <a:cubicBezTo>
                  <a:pt x="65592" y="2810"/>
                  <a:pt x="64949" y="3620"/>
                  <a:pt x="63675" y="36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0"/>
          <p:cNvSpPr/>
          <p:nvPr/>
        </p:nvSpPr>
        <p:spPr>
          <a:xfrm rot="2700000">
            <a:off x="1020293" y="1008347"/>
            <a:ext cx="308864" cy="308864"/>
          </a:xfrm>
          <a:prstGeom prst="plus">
            <a:avLst>
              <a:gd fmla="val 3671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Notes Before We Begin</a:t>
            </a:r>
            <a:endParaRPr/>
          </a:p>
        </p:txBody>
      </p:sp>
      <p:sp>
        <p:nvSpPr>
          <p:cNvPr id="1798" name="Google Shape;1798;p39"/>
          <p:cNvSpPr txBox="1"/>
          <p:nvPr>
            <p:ph idx="2" type="subTitle"/>
          </p:nvPr>
        </p:nvSpPr>
        <p:spPr>
          <a:xfrm>
            <a:off x="1134900" y="1242525"/>
            <a:ext cx="6874200" cy="31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workshop will be cover a lot of content at a high level to expose you to many facets of engineering, so if you ever feel lost ask questions earlier rather than later, as the subsequent lessons will feel overwhelming. Throughout the workshop, we will be covering bits and pieces from multiple courses in your second year:</a:t>
            </a:r>
            <a:endParaRPr/>
          </a:p>
          <a:p>
            <a:pPr indent="-317500" lvl="0" marL="457200" rtl="0" algn="l">
              <a:spcBef>
                <a:spcPts val="0"/>
              </a:spcBef>
              <a:spcAft>
                <a:spcPts val="0"/>
              </a:spcAft>
              <a:buSzPts val="1400"/>
              <a:buChar char="●"/>
            </a:pPr>
            <a:r>
              <a:rPr lang="en"/>
              <a:t>Visualizing 3D shapes in CAD</a:t>
            </a:r>
            <a:br>
              <a:rPr lang="en"/>
            </a:br>
            <a:r>
              <a:rPr lang="en"/>
              <a:t>  → Helps with </a:t>
            </a:r>
            <a:r>
              <a:rPr b="1" lang="en"/>
              <a:t>MAT291 (Calculus 3)</a:t>
            </a:r>
            <a:r>
              <a:rPr lang="en"/>
              <a:t> and 3D integration</a:t>
            </a:r>
            <a:endParaRPr/>
          </a:p>
          <a:p>
            <a:pPr indent="-317500" lvl="0" marL="457200" rtl="0" algn="l">
              <a:spcBef>
                <a:spcPts val="0"/>
              </a:spcBef>
              <a:spcAft>
                <a:spcPts val="0"/>
              </a:spcAft>
              <a:buSzPts val="1400"/>
              <a:buChar char="●"/>
            </a:pPr>
            <a:r>
              <a:rPr lang="en"/>
              <a:t>Working with digital signals </a:t>
            </a:r>
            <a:br>
              <a:rPr lang="en"/>
            </a:br>
            <a:r>
              <a:rPr lang="en"/>
              <a:t>  → Helps with understanding the context behind </a:t>
            </a:r>
            <a:r>
              <a:rPr b="1" lang="en"/>
              <a:t>ECE241 (Digital Systems)</a:t>
            </a:r>
            <a:br>
              <a:rPr lang="en"/>
            </a:br>
            <a:r>
              <a:rPr lang="en"/>
              <a:t>  → Helps with understanding discrete signals in </a:t>
            </a:r>
            <a:r>
              <a:rPr b="1" lang="en"/>
              <a:t>ECE216 (Signals and Systems)</a:t>
            </a:r>
            <a:endParaRPr b="1"/>
          </a:p>
          <a:p>
            <a:pPr indent="-317500" lvl="0" marL="457200" rtl="0" algn="l">
              <a:spcBef>
                <a:spcPts val="0"/>
              </a:spcBef>
              <a:spcAft>
                <a:spcPts val="0"/>
              </a:spcAft>
              <a:buSzPts val="1400"/>
              <a:buChar char="●"/>
            </a:pPr>
            <a:r>
              <a:rPr lang="en"/>
              <a:t>Programming a processor to </a:t>
            </a:r>
            <a:r>
              <a:rPr lang="en"/>
              <a:t>execute some code and different types of communication protocols </a:t>
            </a:r>
            <a:br>
              <a:rPr lang="en"/>
            </a:br>
            <a:r>
              <a:rPr lang="en"/>
              <a:t>  → Helps with </a:t>
            </a:r>
            <a:r>
              <a:rPr b="1" lang="en"/>
              <a:t>ECE243 (Computer Organization)</a:t>
            </a:r>
            <a:r>
              <a:rPr lang="en"/>
              <a:t> labs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40"/>
          <p:cNvSpPr/>
          <p:nvPr/>
        </p:nvSpPr>
        <p:spPr>
          <a:xfrm>
            <a:off x="877300" y="1285925"/>
            <a:ext cx="935700" cy="935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0"/>
          <p:cNvSpPr txBox="1"/>
          <p:nvPr>
            <p:ph type="title"/>
          </p:nvPr>
        </p:nvSpPr>
        <p:spPr>
          <a:xfrm>
            <a:off x="713225" y="2294375"/>
            <a:ext cx="7717200" cy="96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CAD Modelling and Fusion 360</a:t>
            </a:r>
            <a:endParaRPr/>
          </a:p>
        </p:txBody>
      </p:sp>
      <p:sp>
        <p:nvSpPr>
          <p:cNvPr id="1805" name="Google Shape;1805;p40"/>
          <p:cNvSpPr txBox="1"/>
          <p:nvPr>
            <p:ph idx="1" type="subTitle"/>
          </p:nvPr>
        </p:nvSpPr>
        <p:spPr>
          <a:xfrm>
            <a:off x="713225" y="3263675"/>
            <a:ext cx="4894500" cy="4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06" name="Google Shape;1806;p40"/>
          <p:cNvSpPr txBox="1"/>
          <p:nvPr>
            <p:ph idx="2" type="title"/>
          </p:nvPr>
        </p:nvSpPr>
        <p:spPr>
          <a:xfrm>
            <a:off x="925800" y="1419970"/>
            <a:ext cx="8388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07" name="Google Shape;1807;p40"/>
          <p:cNvSpPr/>
          <p:nvPr/>
        </p:nvSpPr>
        <p:spPr>
          <a:xfrm rot="5400000">
            <a:off x="4138790" y="8351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0"/>
          <p:cNvSpPr/>
          <p:nvPr/>
        </p:nvSpPr>
        <p:spPr>
          <a:xfrm rot="5400000">
            <a:off x="4881215" y="12380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0"/>
          <p:cNvSpPr/>
          <p:nvPr/>
        </p:nvSpPr>
        <p:spPr>
          <a:xfrm rot="5400000">
            <a:off x="4469690" y="10813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0"/>
          <p:cNvSpPr/>
          <p:nvPr/>
        </p:nvSpPr>
        <p:spPr>
          <a:xfrm rot="5400000">
            <a:off x="5222915" y="10655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0"/>
          <p:cNvSpPr/>
          <p:nvPr/>
        </p:nvSpPr>
        <p:spPr>
          <a:xfrm rot="5400000">
            <a:off x="4740490" y="7773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CAD Modelling?</a:t>
            </a:r>
            <a:endParaRPr/>
          </a:p>
        </p:txBody>
      </p:sp>
      <p:sp>
        <p:nvSpPr>
          <p:cNvPr id="1817" name="Google Shape;1817;p41"/>
          <p:cNvSpPr txBox="1"/>
          <p:nvPr>
            <p:ph idx="2" type="subTitle"/>
          </p:nvPr>
        </p:nvSpPr>
        <p:spPr>
          <a:xfrm>
            <a:off x="1134900" y="1242525"/>
            <a:ext cx="6874200" cy="14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 Modelling is a tool for engineers to </a:t>
            </a:r>
            <a:r>
              <a:rPr b="1" lang="en"/>
              <a:t>design </a:t>
            </a:r>
            <a:r>
              <a:rPr lang="en"/>
              <a:t>the shapes of their part(s) in order to </a:t>
            </a:r>
            <a:r>
              <a:rPr b="1" lang="en"/>
              <a:t>manufacture </a:t>
            </a:r>
            <a:r>
              <a:rPr lang="en"/>
              <a:t>it in a shop or fabrication center. </a:t>
            </a:r>
            <a:endParaRPr/>
          </a:p>
          <a:p>
            <a:pPr indent="-317500" lvl="0" marL="457200" rtl="0" algn="l">
              <a:spcBef>
                <a:spcPts val="0"/>
              </a:spcBef>
              <a:spcAft>
                <a:spcPts val="0"/>
              </a:spcAft>
              <a:buSzPts val="1400"/>
              <a:buChar char="●"/>
            </a:pPr>
            <a:r>
              <a:rPr lang="en"/>
              <a:t>Allows engineers to </a:t>
            </a:r>
            <a:r>
              <a:rPr b="1" lang="en"/>
              <a:t>simulate</a:t>
            </a:r>
            <a:r>
              <a:rPr lang="en"/>
              <a:t> a design before actually building their design</a:t>
            </a:r>
            <a:endParaRPr/>
          </a:p>
          <a:p>
            <a:pPr indent="-317500" lvl="0" marL="457200" rtl="0" algn="l">
              <a:spcBef>
                <a:spcPts val="0"/>
              </a:spcBef>
              <a:spcAft>
                <a:spcPts val="0"/>
              </a:spcAft>
              <a:buSzPts val="1400"/>
              <a:buChar char="●"/>
            </a:pPr>
            <a:r>
              <a:rPr lang="en"/>
              <a:t>Before CAD modelling, engineers would have to make 2D drawings of a part</a:t>
            </a:r>
            <a:endParaRPr/>
          </a:p>
        </p:txBody>
      </p:sp>
      <p:sp>
        <p:nvSpPr>
          <p:cNvPr id="1818" name="Google Shape;1818;p41"/>
          <p:cNvSpPr/>
          <p:nvPr/>
        </p:nvSpPr>
        <p:spPr>
          <a:xfrm>
            <a:off x="5079875" y="3165815"/>
            <a:ext cx="400200" cy="18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9" name="Google Shape;1819;p41"/>
          <p:cNvPicPr preferRelativeResize="0"/>
          <p:nvPr/>
        </p:nvPicPr>
        <p:blipFill rotWithShape="1">
          <a:blip r:embed="rId3">
            <a:alphaModFix/>
          </a:blip>
          <a:srcRect b="42432" l="0" r="0" t="0"/>
          <a:stretch/>
        </p:blipFill>
        <p:spPr>
          <a:xfrm>
            <a:off x="751900" y="2331840"/>
            <a:ext cx="3988425" cy="1855750"/>
          </a:xfrm>
          <a:prstGeom prst="rect">
            <a:avLst/>
          </a:prstGeom>
          <a:noFill/>
          <a:ln>
            <a:noFill/>
          </a:ln>
        </p:spPr>
      </p:pic>
      <p:pic>
        <p:nvPicPr>
          <p:cNvPr id="1820" name="Google Shape;1820;p41"/>
          <p:cNvPicPr preferRelativeResize="0"/>
          <p:nvPr/>
        </p:nvPicPr>
        <p:blipFill rotWithShape="1">
          <a:blip r:embed="rId3">
            <a:alphaModFix/>
          </a:blip>
          <a:srcRect b="0" l="26821" r="28749" t="60202"/>
          <a:stretch/>
        </p:blipFill>
        <p:spPr>
          <a:xfrm>
            <a:off x="5692525" y="2310102"/>
            <a:ext cx="2623351" cy="1899225"/>
          </a:xfrm>
          <a:prstGeom prst="rect">
            <a:avLst/>
          </a:prstGeom>
          <a:noFill/>
          <a:ln>
            <a:noFill/>
          </a:ln>
        </p:spPr>
      </p:pic>
      <p:sp>
        <p:nvSpPr>
          <p:cNvPr id="1821" name="Google Shape;1821;p41"/>
          <p:cNvSpPr txBox="1"/>
          <p:nvPr/>
        </p:nvSpPr>
        <p:spPr>
          <a:xfrm>
            <a:off x="1803363" y="4209315"/>
            <a:ext cx="18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2D Drawing</a:t>
            </a:r>
            <a:endParaRPr>
              <a:latin typeface="Barlow"/>
              <a:ea typeface="Barlow"/>
              <a:cs typeface="Barlow"/>
              <a:sym typeface="Barlow"/>
            </a:endParaRPr>
          </a:p>
        </p:txBody>
      </p:sp>
      <p:sp>
        <p:nvSpPr>
          <p:cNvPr id="1822" name="Google Shape;1822;p41"/>
          <p:cNvSpPr txBox="1"/>
          <p:nvPr/>
        </p:nvSpPr>
        <p:spPr>
          <a:xfrm>
            <a:off x="6061450" y="4209315"/>
            <a:ext cx="18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3</a:t>
            </a:r>
            <a:r>
              <a:rPr lang="en">
                <a:latin typeface="Barlow"/>
                <a:ea typeface="Barlow"/>
                <a:cs typeface="Barlow"/>
                <a:sym typeface="Barlow"/>
              </a:rPr>
              <a:t>D CAD Model</a:t>
            </a:r>
            <a:endParaRPr>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42"/>
          <p:cNvSpPr/>
          <p:nvPr/>
        </p:nvSpPr>
        <p:spPr>
          <a:xfrm>
            <a:off x="2679074" y="1340500"/>
            <a:ext cx="7242000" cy="13389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and Manufacturing Cycle</a:t>
            </a:r>
            <a:endParaRPr/>
          </a:p>
          <a:p>
            <a:pPr indent="0" lvl="0" marL="0" rtl="0" algn="ctr">
              <a:spcBef>
                <a:spcPts val="0"/>
              </a:spcBef>
              <a:spcAft>
                <a:spcPts val="0"/>
              </a:spcAft>
              <a:buNone/>
            </a:pPr>
            <a:r>
              <a:t/>
            </a:r>
            <a:endParaRPr/>
          </a:p>
        </p:txBody>
      </p:sp>
      <p:pic>
        <p:nvPicPr>
          <p:cNvPr id="1829" name="Google Shape;1829;p42"/>
          <p:cNvPicPr preferRelativeResize="0"/>
          <p:nvPr/>
        </p:nvPicPr>
        <p:blipFill rotWithShape="1">
          <a:blip r:embed="rId3">
            <a:alphaModFix/>
          </a:blip>
          <a:srcRect b="6985" l="15260" r="15058" t="0"/>
          <a:stretch/>
        </p:blipFill>
        <p:spPr>
          <a:xfrm>
            <a:off x="3271516" y="1268625"/>
            <a:ext cx="1651604" cy="1227475"/>
          </a:xfrm>
          <a:prstGeom prst="rect">
            <a:avLst/>
          </a:prstGeom>
          <a:noFill/>
          <a:ln>
            <a:noFill/>
          </a:ln>
        </p:spPr>
      </p:pic>
      <p:pic>
        <p:nvPicPr>
          <p:cNvPr id="1830" name="Google Shape;1830;p42"/>
          <p:cNvPicPr preferRelativeResize="0"/>
          <p:nvPr/>
        </p:nvPicPr>
        <p:blipFill rotWithShape="1">
          <a:blip r:embed="rId4">
            <a:alphaModFix/>
          </a:blip>
          <a:srcRect b="8367" l="15381" r="15917" t="3269"/>
          <a:stretch/>
        </p:blipFill>
        <p:spPr>
          <a:xfrm>
            <a:off x="6247273" y="1268625"/>
            <a:ext cx="1714118" cy="1227475"/>
          </a:xfrm>
          <a:prstGeom prst="rect">
            <a:avLst/>
          </a:prstGeom>
          <a:noFill/>
          <a:ln>
            <a:noFill/>
          </a:ln>
        </p:spPr>
      </p:pic>
      <p:sp>
        <p:nvSpPr>
          <p:cNvPr id="1831" name="Google Shape;1831;p42"/>
          <p:cNvSpPr txBox="1"/>
          <p:nvPr/>
        </p:nvSpPr>
        <p:spPr>
          <a:xfrm>
            <a:off x="1144786" y="1809838"/>
            <a:ext cx="1521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Barlow"/>
                <a:ea typeface="Barlow"/>
                <a:cs typeface="Barlow"/>
                <a:sym typeface="Barlow"/>
              </a:rPr>
              <a:t>CAD Design</a:t>
            </a:r>
            <a:endParaRPr>
              <a:latin typeface="Barlow"/>
              <a:ea typeface="Barlow"/>
              <a:cs typeface="Barlow"/>
              <a:sym typeface="Barlow"/>
            </a:endParaRPr>
          </a:p>
        </p:txBody>
      </p:sp>
      <p:sp>
        <p:nvSpPr>
          <p:cNvPr id="1832" name="Google Shape;1832;p42"/>
          <p:cNvSpPr/>
          <p:nvPr/>
        </p:nvSpPr>
        <p:spPr>
          <a:xfrm>
            <a:off x="5274262" y="1726800"/>
            <a:ext cx="621900" cy="3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2"/>
          <p:cNvSpPr txBox="1"/>
          <p:nvPr/>
        </p:nvSpPr>
        <p:spPr>
          <a:xfrm>
            <a:off x="2890125" y="2496100"/>
            <a:ext cx="24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CAD Each Part/Component</a:t>
            </a:r>
            <a:endParaRPr>
              <a:latin typeface="Barlow"/>
              <a:ea typeface="Barlow"/>
              <a:cs typeface="Barlow"/>
              <a:sym typeface="Barlow"/>
            </a:endParaRPr>
          </a:p>
        </p:txBody>
      </p:sp>
      <p:sp>
        <p:nvSpPr>
          <p:cNvPr id="1834" name="Google Shape;1834;p42"/>
          <p:cNvSpPr txBox="1"/>
          <p:nvPr/>
        </p:nvSpPr>
        <p:spPr>
          <a:xfrm>
            <a:off x="6122429" y="2496100"/>
            <a:ext cx="196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Build a CAD Assembly</a:t>
            </a:r>
            <a:endParaRPr>
              <a:latin typeface="Barlow"/>
              <a:ea typeface="Barlow"/>
              <a:cs typeface="Barlow"/>
              <a:sym typeface="Barlow"/>
            </a:endParaRPr>
          </a:p>
        </p:txBody>
      </p:sp>
      <p:sp>
        <p:nvSpPr>
          <p:cNvPr id="1835" name="Google Shape;1835;p42"/>
          <p:cNvSpPr/>
          <p:nvPr/>
        </p:nvSpPr>
        <p:spPr>
          <a:xfrm>
            <a:off x="2679074" y="3024750"/>
            <a:ext cx="7410300" cy="13389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6" name="Google Shape;1836;p42"/>
          <p:cNvPicPr preferRelativeResize="0"/>
          <p:nvPr/>
        </p:nvPicPr>
        <p:blipFill rotWithShape="1">
          <a:blip r:embed="rId5">
            <a:alphaModFix/>
          </a:blip>
          <a:srcRect b="7876" l="0" r="0" t="0"/>
          <a:stretch/>
        </p:blipFill>
        <p:spPr>
          <a:xfrm>
            <a:off x="3115437" y="2947525"/>
            <a:ext cx="1963800" cy="1298875"/>
          </a:xfrm>
          <a:prstGeom prst="rect">
            <a:avLst/>
          </a:prstGeom>
          <a:noFill/>
          <a:ln>
            <a:noFill/>
          </a:ln>
        </p:spPr>
      </p:pic>
      <p:pic>
        <p:nvPicPr>
          <p:cNvPr id="1837" name="Google Shape;1837;p42"/>
          <p:cNvPicPr preferRelativeResize="0"/>
          <p:nvPr/>
        </p:nvPicPr>
        <p:blipFill>
          <a:blip r:embed="rId6">
            <a:alphaModFix/>
          </a:blip>
          <a:stretch>
            <a:fillRect/>
          </a:stretch>
        </p:blipFill>
        <p:spPr>
          <a:xfrm>
            <a:off x="6454913" y="2947525"/>
            <a:ext cx="1298875" cy="1298875"/>
          </a:xfrm>
          <a:prstGeom prst="rect">
            <a:avLst/>
          </a:prstGeom>
          <a:noFill/>
          <a:ln>
            <a:noFill/>
          </a:ln>
        </p:spPr>
      </p:pic>
      <p:sp>
        <p:nvSpPr>
          <p:cNvPr id="1838" name="Google Shape;1838;p42"/>
          <p:cNvSpPr txBox="1"/>
          <p:nvPr/>
        </p:nvSpPr>
        <p:spPr>
          <a:xfrm>
            <a:off x="3025437" y="4246400"/>
            <a:ext cx="214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Manufacture Each Part</a:t>
            </a:r>
            <a:endParaRPr>
              <a:latin typeface="Barlow"/>
              <a:ea typeface="Barlow"/>
              <a:cs typeface="Barlow"/>
              <a:sym typeface="Barlow"/>
            </a:endParaRPr>
          </a:p>
        </p:txBody>
      </p:sp>
      <p:sp>
        <p:nvSpPr>
          <p:cNvPr id="1839" name="Google Shape;1839;p42"/>
          <p:cNvSpPr txBox="1"/>
          <p:nvPr/>
        </p:nvSpPr>
        <p:spPr>
          <a:xfrm>
            <a:off x="6122449" y="4246400"/>
            <a:ext cx="196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Physically Assemble</a:t>
            </a:r>
            <a:endParaRPr>
              <a:latin typeface="Barlow"/>
              <a:ea typeface="Barlow"/>
              <a:cs typeface="Barlow"/>
              <a:sym typeface="Barlow"/>
            </a:endParaRPr>
          </a:p>
        </p:txBody>
      </p:sp>
      <p:sp>
        <p:nvSpPr>
          <p:cNvPr id="1840" name="Google Shape;1840;p42"/>
          <p:cNvSpPr txBox="1"/>
          <p:nvPr/>
        </p:nvSpPr>
        <p:spPr>
          <a:xfrm>
            <a:off x="854786" y="3494100"/>
            <a:ext cx="1821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Barlow"/>
                <a:ea typeface="Barlow"/>
                <a:cs typeface="Barlow"/>
                <a:sym typeface="Barlow"/>
              </a:rPr>
              <a:t>Manufacture Design</a:t>
            </a:r>
            <a:endParaRPr>
              <a:latin typeface="Barlow"/>
              <a:ea typeface="Barlow"/>
              <a:cs typeface="Barlow"/>
              <a:sym typeface="Barlow"/>
            </a:endParaRPr>
          </a:p>
        </p:txBody>
      </p:sp>
      <p:sp>
        <p:nvSpPr>
          <p:cNvPr id="1841" name="Google Shape;1841;p42"/>
          <p:cNvSpPr/>
          <p:nvPr/>
        </p:nvSpPr>
        <p:spPr>
          <a:xfrm>
            <a:off x="5456137" y="3512400"/>
            <a:ext cx="621900" cy="3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2"/>
          <p:cNvSpPr/>
          <p:nvPr/>
        </p:nvSpPr>
        <p:spPr>
          <a:xfrm>
            <a:off x="2024550" y="2519225"/>
            <a:ext cx="333000" cy="665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2"/>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43"/>
          <p:cNvSpPr/>
          <p:nvPr/>
        </p:nvSpPr>
        <p:spPr>
          <a:xfrm>
            <a:off x="1273075" y="1573050"/>
            <a:ext cx="6735900" cy="504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3"/>
          <p:cNvSpPr/>
          <p:nvPr/>
        </p:nvSpPr>
        <p:spPr>
          <a:xfrm>
            <a:off x="1273075" y="2816850"/>
            <a:ext cx="6735900" cy="819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of CAD</a:t>
            </a:r>
            <a:endParaRPr/>
          </a:p>
        </p:txBody>
      </p:sp>
      <p:sp>
        <p:nvSpPr>
          <p:cNvPr id="1851" name="Google Shape;1851;p43"/>
          <p:cNvSpPr txBox="1"/>
          <p:nvPr>
            <p:ph idx="14" type="subTitle"/>
          </p:nvPr>
        </p:nvSpPr>
        <p:spPr>
          <a:xfrm>
            <a:off x="1134900" y="1242525"/>
            <a:ext cx="6874200" cy="27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Barlow Medium"/>
                <a:ea typeface="Barlow Medium"/>
                <a:cs typeface="Barlow Medium"/>
                <a:sym typeface="Barlow Medium"/>
              </a:rPr>
              <a:t>CADing/simulating a design has three main benefits:</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AutoNum type="arabicPeriod"/>
            </a:pPr>
            <a:r>
              <a:rPr lang="en" sz="1400">
                <a:latin typeface="Barlow Medium"/>
                <a:ea typeface="Barlow Medium"/>
                <a:cs typeface="Barlow Medium"/>
                <a:sym typeface="Barlow Medium"/>
              </a:rPr>
              <a:t>Allows engineers see if all the parts they design will fit together during assembly (</a:t>
            </a:r>
            <a:r>
              <a:rPr b="1" lang="en" sz="1400">
                <a:latin typeface="Barlow"/>
                <a:ea typeface="Barlow"/>
                <a:cs typeface="Barlow"/>
                <a:sym typeface="Barlow"/>
              </a:rPr>
              <a:t>proper clearance and no collisions/conflicts</a:t>
            </a:r>
            <a:r>
              <a:rPr lang="en" sz="1400">
                <a:latin typeface="Barlow Medium"/>
                <a:ea typeface="Barlow Medium"/>
                <a:cs typeface="Barlow Medium"/>
                <a:sym typeface="Barlow Medium"/>
              </a:rPr>
              <a:t>)</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AutoNum type="arabicPeriod"/>
            </a:pPr>
            <a:r>
              <a:rPr lang="en" sz="1400">
                <a:latin typeface="Barlow Medium"/>
                <a:ea typeface="Barlow Medium"/>
                <a:cs typeface="Barlow Medium"/>
                <a:sym typeface="Barlow Medium"/>
              </a:rPr>
              <a:t>Allow engineers to assign densities to parts and see the total mass</a:t>
            </a:r>
            <a:r>
              <a:rPr lang="en" sz="1400">
                <a:latin typeface="Barlow Medium"/>
                <a:ea typeface="Barlow Medium"/>
                <a:cs typeface="Barlow Medium"/>
                <a:sym typeface="Barlow Medium"/>
              </a:rPr>
              <a:t> a</a:t>
            </a:r>
            <a:r>
              <a:rPr lang="en" sz="1400">
                <a:latin typeface="Barlow Medium"/>
                <a:ea typeface="Barlow Medium"/>
                <a:cs typeface="Barlow Medium"/>
                <a:sym typeface="Barlow Medium"/>
              </a:rPr>
              <a:t>nd the center of mass of the design alongside other physical </a:t>
            </a:r>
            <a:r>
              <a:rPr lang="en" sz="1400">
                <a:latin typeface="Barlow Medium"/>
                <a:ea typeface="Barlow Medium"/>
                <a:cs typeface="Barlow Medium"/>
                <a:sym typeface="Barlow Medium"/>
              </a:rPr>
              <a:t>properties </a:t>
            </a:r>
            <a:br>
              <a:rPr lang="en" sz="1400">
                <a:latin typeface="Barlow Medium"/>
                <a:ea typeface="Barlow Medium"/>
                <a:cs typeface="Barlow Medium"/>
                <a:sym typeface="Barlow Medium"/>
              </a:rPr>
            </a:br>
            <a:r>
              <a:rPr lang="en" sz="1400">
                <a:latin typeface="Barlow Medium"/>
                <a:ea typeface="Barlow Medium"/>
                <a:cs typeface="Barlow Medium"/>
                <a:sym typeface="Barlow Medium"/>
              </a:rPr>
              <a:t>(</a:t>
            </a:r>
            <a:r>
              <a:rPr b="1" lang="en" sz="1400">
                <a:latin typeface="Barlow"/>
                <a:ea typeface="Barlow"/>
                <a:cs typeface="Barlow"/>
                <a:sym typeface="Barlow"/>
              </a:rPr>
              <a:t>validating weight requirements</a:t>
            </a:r>
            <a:r>
              <a:rPr lang="en" sz="1400">
                <a:latin typeface="Barlow Medium"/>
                <a:ea typeface="Barlow Medium"/>
                <a:cs typeface="Barlow Medium"/>
                <a:sym typeface="Barlow Medium"/>
              </a:rPr>
              <a:t>)</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AutoNum type="arabicPeriod"/>
            </a:pPr>
            <a:r>
              <a:rPr lang="en" sz="1400">
                <a:latin typeface="Barlow Medium"/>
                <a:ea typeface="Barlow Medium"/>
                <a:cs typeface="Barlow Medium"/>
                <a:sym typeface="Barlow Medium"/>
              </a:rPr>
              <a:t>Allows modifications to old models without compromising the original model (</a:t>
            </a:r>
            <a:r>
              <a:rPr b="1" lang="en" sz="1400">
                <a:latin typeface="Barlow"/>
                <a:ea typeface="Barlow"/>
                <a:cs typeface="Barlow"/>
                <a:sym typeface="Barlow"/>
              </a:rPr>
              <a:t>version history to refer back to old designs</a:t>
            </a:r>
            <a:r>
              <a:rPr lang="en" sz="1400">
                <a:latin typeface="Barlow Medium"/>
                <a:ea typeface="Barlow Medium"/>
                <a:cs typeface="Barlow Medium"/>
                <a:sym typeface="Barlow Medium"/>
              </a:rPr>
              <a:t>)</a:t>
            </a:r>
            <a:endParaRPr sz="1400">
              <a:latin typeface="Barlow Medium"/>
              <a:ea typeface="Barlow Medium"/>
              <a:cs typeface="Barlow Medium"/>
              <a:sym typeface="Barlow Medium"/>
            </a:endParaRPr>
          </a:p>
          <a:p>
            <a:pPr indent="-317500" lvl="1" marL="914400" rtl="0" algn="l">
              <a:spcBef>
                <a:spcPts val="0"/>
              </a:spcBef>
              <a:spcAft>
                <a:spcPts val="0"/>
              </a:spcAft>
              <a:buSzPts val="1400"/>
              <a:buFont typeface="Barlow Medium"/>
              <a:buAutoNum type="alphaLcPeriod"/>
            </a:pPr>
            <a:r>
              <a:rPr lang="en" sz="1400">
                <a:latin typeface="Barlow Medium"/>
                <a:ea typeface="Barlow Medium"/>
                <a:cs typeface="Barlow Medium"/>
                <a:sym typeface="Barlow Medium"/>
              </a:rPr>
              <a:t>No longer need to redraw the model from scratch in order to modify it</a:t>
            </a:r>
            <a:endParaRPr sz="1400">
              <a:latin typeface="Barlow Medium"/>
              <a:ea typeface="Barlow Medium"/>
              <a:cs typeface="Barlow Medium"/>
              <a:sym typeface="Barlow Medium"/>
            </a:endParaRPr>
          </a:p>
          <a:p>
            <a:pPr indent="0" lvl="0" marL="0" rtl="0" algn="l">
              <a:spcBef>
                <a:spcPts val="0"/>
              </a:spcBef>
              <a:spcAft>
                <a:spcPts val="0"/>
              </a:spcAft>
              <a:buNone/>
            </a:pPr>
            <a:r>
              <a:t/>
            </a:r>
            <a:endParaRPr sz="1400">
              <a:latin typeface="Barlow Medium"/>
              <a:ea typeface="Barlow Medium"/>
              <a:cs typeface="Barlow Medium"/>
              <a:sym typeface="Barlow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8"/>
                                        </p:tgtEl>
                                        <p:attrNameLst>
                                          <p:attrName>style.visibility</p:attrName>
                                        </p:attrNameLst>
                                      </p:cBhvr>
                                      <p:to>
                                        <p:strVal val="visible"/>
                                      </p:to>
                                    </p:set>
                                    <p:animEffect filter="fade" transition="in">
                                      <p:cBhvr>
                                        <p:cTn dur="1000"/>
                                        <p:tgtEl>
                                          <p:spTgt spid="1848"/>
                                        </p:tgtEl>
                                      </p:cBhvr>
                                    </p:animEffect>
                                  </p:childTnLst>
                                </p:cTn>
                              </p:par>
                              <p:par>
                                <p:cTn fill="hold" nodeType="withEffect" presetClass="entr" presetID="10" presetSubtype="0">
                                  <p:stCondLst>
                                    <p:cond delay="0"/>
                                  </p:stCondLst>
                                  <p:childTnLst>
                                    <p:set>
                                      <p:cBhvr>
                                        <p:cTn dur="1" fill="hold">
                                          <p:stCondLst>
                                            <p:cond delay="0"/>
                                          </p:stCondLst>
                                        </p:cTn>
                                        <p:tgtEl>
                                          <p:spTgt spid="1849"/>
                                        </p:tgtEl>
                                        <p:attrNameLst>
                                          <p:attrName>style.visibility</p:attrName>
                                        </p:attrNameLst>
                                      </p:cBhvr>
                                      <p:to>
                                        <p:strVal val="visible"/>
                                      </p:to>
                                    </p:set>
                                    <p:animEffect filter="fade" transition="in">
                                      <p:cBhvr>
                                        <p:cTn dur="1000"/>
                                        <p:tgtEl>
                                          <p:spTgt spid="1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You Designing?</a:t>
            </a:r>
            <a:endParaRPr/>
          </a:p>
          <a:p>
            <a:pPr indent="0" lvl="0" marL="0" rtl="0" algn="ctr">
              <a:spcBef>
                <a:spcPts val="0"/>
              </a:spcBef>
              <a:spcAft>
                <a:spcPts val="0"/>
              </a:spcAft>
              <a:buNone/>
            </a:pPr>
            <a:r>
              <a:t/>
            </a:r>
            <a:endParaRPr/>
          </a:p>
        </p:txBody>
      </p:sp>
      <p:pic>
        <p:nvPicPr>
          <p:cNvPr id="1857" name="Google Shape;1857;p44"/>
          <p:cNvPicPr preferRelativeResize="0"/>
          <p:nvPr/>
        </p:nvPicPr>
        <p:blipFill>
          <a:blip r:embed="rId3">
            <a:alphaModFix/>
          </a:blip>
          <a:stretch>
            <a:fillRect/>
          </a:stretch>
        </p:blipFill>
        <p:spPr>
          <a:xfrm>
            <a:off x="1606463" y="1130275"/>
            <a:ext cx="5931074" cy="369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1: Learning How to CAD Components</a:t>
            </a:r>
            <a:endParaRPr/>
          </a:p>
        </p:txBody>
      </p:sp>
      <p:sp>
        <p:nvSpPr>
          <p:cNvPr id="1863" name="Google Shape;1863;p45"/>
          <p:cNvSpPr txBox="1"/>
          <p:nvPr>
            <p:ph idx="2" type="subTitle"/>
          </p:nvPr>
        </p:nvSpPr>
        <p:spPr>
          <a:xfrm>
            <a:off x="1134900" y="1242525"/>
            <a:ext cx="6874200" cy="27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Medium"/>
                <a:ea typeface="Barlow Medium"/>
                <a:cs typeface="Barlow Medium"/>
                <a:sym typeface="Barlow Medium"/>
              </a:rPr>
              <a:t>To learn how to build individual parts/components, you’ll be following a tutorial to CAD this drivebase. Handout is on your workbench or in the directory. </a:t>
            </a:r>
            <a:endParaRPr>
              <a:latin typeface="Barlow Medium"/>
              <a:ea typeface="Barlow Medium"/>
              <a:cs typeface="Barlow Medium"/>
              <a:sym typeface="Barlow Medium"/>
            </a:endParaRPr>
          </a:p>
          <a:p>
            <a:pPr indent="0" lvl="0" marL="0" rtl="0" algn="l">
              <a:spcBef>
                <a:spcPts val="0"/>
              </a:spcBef>
              <a:spcAft>
                <a:spcPts val="0"/>
              </a:spcAft>
              <a:buNone/>
            </a:pPr>
            <a:r>
              <a:t/>
            </a:r>
            <a:endParaRPr>
              <a:latin typeface="Barlow Medium"/>
              <a:ea typeface="Barlow Medium"/>
              <a:cs typeface="Barlow Medium"/>
              <a:sym typeface="Barlow Medium"/>
            </a:endParaRPr>
          </a:p>
          <a:p>
            <a:pPr indent="0" lvl="0" marL="0" rtl="0" algn="l">
              <a:spcBef>
                <a:spcPts val="0"/>
              </a:spcBef>
              <a:spcAft>
                <a:spcPts val="0"/>
              </a:spcAft>
              <a:buNone/>
            </a:pPr>
            <a:r>
              <a:t/>
            </a:r>
            <a:endParaRPr>
              <a:latin typeface="Barlow Medium"/>
              <a:ea typeface="Barlow Medium"/>
              <a:cs typeface="Barlow Medium"/>
              <a:sym typeface="Barlow Medium"/>
            </a:endParaRPr>
          </a:p>
          <a:p>
            <a:pPr indent="0" lvl="0" marL="0" rtl="0" algn="l">
              <a:spcBef>
                <a:spcPts val="0"/>
              </a:spcBef>
              <a:spcAft>
                <a:spcPts val="0"/>
              </a:spcAft>
              <a:buNone/>
            </a:pPr>
            <a:r>
              <a:t/>
            </a:r>
            <a:endParaRPr>
              <a:latin typeface="Barlow Medium"/>
              <a:ea typeface="Barlow Medium"/>
              <a:cs typeface="Barlow Medium"/>
              <a:sym typeface="Barlow Medium"/>
            </a:endParaRPr>
          </a:p>
        </p:txBody>
      </p:sp>
      <p:pic>
        <p:nvPicPr>
          <p:cNvPr id="1864" name="Google Shape;1864;p45"/>
          <p:cNvPicPr preferRelativeResize="0"/>
          <p:nvPr/>
        </p:nvPicPr>
        <p:blipFill>
          <a:blip r:embed="rId3">
            <a:alphaModFix/>
          </a:blip>
          <a:stretch>
            <a:fillRect/>
          </a:stretch>
        </p:blipFill>
        <p:spPr>
          <a:xfrm>
            <a:off x="1491375" y="2011250"/>
            <a:ext cx="3517858" cy="2571750"/>
          </a:xfrm>
          <a:prstGeom prst="rect">
            <a:avLst/>
          </a:prstGeom>
          <a:noFill/>
          <a:ln>
            <a:noFill/>
          </a:ln>
        </p:spPr>
      </p:pic>
      <p:pic>
        <p:nvPicPr>
          <p:cNvPr id="1865" name="Google Shape;1865;p45"/>
          <p:cNvPicPr preferRelativeResize="0"/>
          <p:nvPr/>
        </p:nvPicPr>
        <p:blipFill>
          <a:blip r:embed="rId4">
            <a:alphaModFix/>
          </a:blip>
          <a:stretch>
            <a:fillRect/>
          </a:stretch>
        </p:blipFill>
        <p:spPr>
          <a:xfrm>
            <a:off x="5203325" y="2001725"/>
            <a:ext cx="2590800" cy="2590800"/>
          </a:xfrm>
          <a:prstGeom prst="rect">
            <a:avLst/>
          </a:prstGeom>
          <a:noFill/>
          <a:ln>
            <a:noFill/>
          </a:ln>
        </p:spPr>
      </p:pic>
      <p:sp>
        <p:nvSpPr>
          <p:cNvPr id="1866" name="Google Shape;1866;p45"/>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46"/>
          <p:cNvSpPr txBox="1"/>
          <p:nvPr>
            <p:ph type="title"/>
          </p:nvPr>
        </p:nvSpPr>
        <p:spPr>
          <a:xfrm>
            <a:off x="1284000" y="1688550"/>
            <a:ext cx="6576000" cy="126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BREAK</a:t>
            </a:r>
            <a:endParaRPr/>
          </a:p>
        </p:txBody>
      </p:sp>
      <p:sp>
        <p:nvSpPr>
          <p:cNvPr id="1872" name="Google Shape;1872;p46"/>
          <p:cNvSpPr txBox="1"/>
          <p:nvPr>
            <p:ph idx="1" type="subTitle"/>
          </p:nvPr>
        </p:nvSpPr>
        <p:spPr>
          <a:xfrm>
            <a:off x="1284000" y="2957850"/>
            <a:ext cx="657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 back in 15 minutes</a:t>
            </a:r>
            <a:endParaRPr/>
          </a:p>
        </p:txBody>
      </p:sp>
      <p:sp>
        <p:nvSpPr>
          <p:cNvPr id="1873" name="Google Shape;1873;p46"/>
          <p:cNvSpPr/>
          <p:nvPr/>
        </p:nvSpPr>
        <p:spPr>
          <a:xfrm rot="2700000">
            <a:off x="1347968" y="2722847"/>
            <a:ext cx="308864" cy="308864"/>
          </a:xfrm>
          <a:prstGeom prst="plus">
            <a:avLst>
              <a:gd fmla="val 3671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6"/>
          <p:cNvSpPr/>
          <p:nvPr/>
        </p:nvSpPr>
        <p:spPr>
          <a:xfrm rot="2700000">
            <a:off x="7645093" y="2993897"/>
            <a:ext cx="308864" cy="308864"/>
          </a:xfrm>
          <a:prstGeom prst="plus">
            <a:avLst>
              <a:gd fmla="val 36715"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6"/>
          <p:cNvSpPr/>
          <p:nvPr/>
        </p:nvSpPr>
        <p:spPr>
          <a:xfrm rot="5400000">
            <a:off x="6254715" y="4095999"/>
            <a:ext cx="204600" cy="204600"/>
          </a:xfrm>
          <a:prstGeom prst="plus">
            <a:avLst>
              <a:gd fmla="val 443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6"/>
          <p:cNvSpPr/>
          <p:nvPr/>
        </p:nvSpPr>
        <p:spPr>
          <a:xfrm rot="5400000">
            <a:off x="5936590" y="3820699"/>
            <a:ext cx="204600" cy="204600"/>
          </a:xfrm>
          <a:prstGeom prst="plus">
            <a:avLst>
              <a:gd fmla="val 443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6"/>
          <p:cNvSpPr/>
          <p:nvPr/>
        </p:nvSpPr>
        <p:spPr>
          <a:xfrm rot="5400000">
            <a:off x="2269840" y="10291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6"/>
          <p:cNvSpPr/>
          <p:nvPr/>
        </p:nvSpPr>
        <p:spPr>
          <a:xfrm rot="5400000">
            <a:off x="5551865" y="4095999"/>
            <a:ext cx="204600" cy="204600"/>
          </a:xfrm>
          <a:prstGeom prst="plus">
            <a:avLst>
              <a:gd fmla="val 443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6"/>
          <p:cNvSpPr/>
          <p:nvPr/>
        </p:nvSpPr>
        <p:spPr>
          <a:xfrm rot="5400000">
            <a:off x="1815990" y="8245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6"/>
          <p:cNvSpPr/>
          <p:nvPr/>
        </p:nvSpPr>
        <p:spPr>
          <a:xfrm rot="5400000">
            <a:off x="1740365" y="13758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2: Learning How to CAD Assemblies</a:t>
            </a:r>
            <a:endParaRPr/>
          </a:p>
          <a:p>
            <a:pPr indent="0" lvl="0" marL="0" rtl="0" algn="ctr">
              <a:spcBef>
                <a:spcPts val="0"/>
              </a:spcBef>
              <a:spcAft>
                <a:spcPts val="0"/>
              </a:spcAft>
              <a:buNone/>
            </a:pPr>
            <a:r>
              <a:t/>
            </a:r>
            <a:endParaRPr/>
          </a:p>
        </p:txBody>
      </p:sp>
      <p:sp>
        <p:nvSpPr>
          <p:cNvPr id="1886" name="Google Shape;1886;p47"/>
          <p:cNvSpPr txBox="1"/>
          <p:nvPr>
            <p:ph idx="14" type="subTitle"/>
          </p:nvPr>
        </p:nvSpPr>
        <p:spPr>
          <a:xfrm>
            <a:off x="1134900" y="1242525"/>
            <a:ext cx="6874200" cy="27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Barlow Medium"/>
                <a:ea typeface="Barlow Medium"/>
                <a:cs typeface="Barlow Medium"/>
                <a:sym typeface="Barlow Medium"/>
              </a:rPr>
              <a:t>Next, to learn how to make CAD assemblies you’ll be following a second tutorial to complete the full drivetrain assembly. If you’re missing all the files, please talk to an instructor or revisit the preparation handout for this workshop.</a:t>
            </a:r>
            <a:endParaRPr sz="1400">
              <a:latin typeface="Barlow Medium"/>
              <a:ea typeface="Barlow Medium"/>
              <a:cs typeface="Barlow Medium"/>
              <a:sym typeface="Barlow Medium"/>
            </a:endParaRPr>
          </a:p>
        </p:txBody>
      </p:sp>
      <p:pic>
        <p:nvPicPr>
          <p:cNvPr id="1887" name="Google Shape;1887;p47"/>
          <p:cNvPicPr preferRelativeResize="0"/>
          <p:nvPr/>
        </p:nvPicPr>
        <p:blipFill>
          <a:blip r:embed="rId3">
            <a:alphaModFix/>
          </a:blip>
          <a:stretch>
            <a:fillRect/>
          </a:stretch>
        </p:blipFill>
        <p:spPr>
          <a:xfrm>
            <a:off x="1017500" y="2082925"/>
            <a:ext cx="4132213" cy="2571750"/>
          </a:xfrm>
          <a:prstGeom prst="rect">
            <a:avLst/>
          </a:prstGeom>
          <a:noFill/>
          <a:ln>
            <a:noFill/>
          </a:ln>
        </p:spPr>
      </p:pic>
      <p:pic>
        <p:nvPicPr>
          <p:cNvPr id="1888" name="Google Shape;1888;p47"/>
          <p:cNvPicPr preferRelativeResize="0"/>
          <p:nvPr/>
        </p:nvPicPr>
        <p:blipFill>
          <a:blip r:embed="rId4">
            <a:alphaModFix/>
          </a:blip>
          <a:stretch>
            <a:fillRect/>
          </a:stretch>
        </p:blipFill>
        <p:spPr>
          <a:xfrm>
            <a:off x="5219250" y="2073400"/>
            <a:ext cx="2590800" cy="2590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2" name="Shape 1892"/>
        <p:cNvGrpSpPr/>
        <p:nvPr/>
      </p:nvGrpSpPr>
      <p:grpSpPr>
        <a:xfrm>
          <a:off x="0" y="0"/>
          <a:ext cx="0" cy="0"/>
          <a:chOff x="0" y="0"/>
          <a:chExt cx="0" cy="0"/>
        </a:xfrm>
      </p:grpSpPr>
      <p:sp>
        <p:nvSpPr>
          <p:cNvPr id="1893" name="Google Shape;189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Process Behind Drivebase</a:t>
            </a:r>
            <a:endParaRPr/>
          </a:p>
        </p:txBody>
      </p:sp>
      <p:sp>
        <p:nvSpPr>
          <p:cNvPr id="1894" name="Google Shape;1894;p48"/>
          <p:cNvSpPr txBox="1"/>
          <p:nvPr>
            <p:ph idx="2" type="subTitle"/>
          </p:nvPr>
        </p:nvSpPr>
        <p:spPr>
          <a:xfrm>
            <a:off x="1134900" y="1242525"/>
            <a:ext cx="6874200" cy="28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Summary:</a:t>
            </a:r>
            <a:endParaRPr/>
          </a:p>
          <a:p>
            <a:pPr indent="-317500" lvl="0" marL="457200" rtl="0" algn="l">
              <a:spcBef>
                <a:spcPts val="0"/>
              </a:spcBef>
              <a:spcAft>
                <a:spcPts val="0"/>
              </a:spcAft>
              <a:buSzPts val="1400"/>
              <a:buChar char="●"/>
            </a:pPr>
            <a:r>
              <a:rPr lang="en"/>
              <a:t>Drivebase size is limited by the printing bed size</a:t>
            </a:r>
            <a:endParaRPr/>
          </a:p>
          <a:p>
            <a:pPr indent="-317500" lvl="0" marL="457200" rtl="0" algn="l">
              <a:spcBef>
                <a:spcPts val="0"/>
              </a:spcBef>
              <a:spcAft>
                <a:spcPts val="0"/>
              </a:spcAft>
              <a:buSzPts val="1400"/>
              <a:buChar char="●"/>
            </a:pPr>
            <a:r>
              <a:rPr lang="en"/>
              <a:t>Top of drivebase is flat to facilitate better bed adhesion for 3D printing</a:t>
            </a:r>
            <a:endParaRPr/>
          </a:p>
          <a:p>
            <a:pPr indent="-317500" lvl="0" marL="457200" rtl="0" algn="l">
              <a:spcBef>
                <a:spcPts val="0"/>
              </a:spcBef>
              <a:spcAft>
                <a:spcPts val="0"/>
              </a:spcAft>
              <a:buSzPts val="1400"/>
              <a:buChar char="●"/>
            </a:pPr>
            <a:r>
              <a:rPr lang="en"/>
              <a:t>Motor cutouts were made larger than necessary to ensure the motor can fit</a:t>
            </a:r>
            <a:endParaRPr/>
          </a:p>
          <a:p>
            <a:pPr indent="-317500" lvl="0" marL="457200" rtl="0" algn="l">
              <a:spcBef>
                <a:spcPts val="0"/>
              </a:spcBef>
              <a:spcAft>
                <a:spcPts val="0"/>
              </a:spcAft>
              <a:buSzPts val="1400"/>
              <a:buChar char="●"/>
            </a:pPr>
            <a:r>
              <a:rPr lang="en"/>
              <a:t>Ribs were attached for more structural support</a:t>
            </a:r>
            <a:endParaRPr/>
          </a:p>
          <a:p>
            <a:pPr indent="-317500" lvl="0" marL="457200" rtl="0" algn="l">
              <a:spcBef>
                <a:spcPts val="0"/>
              </a:spcBef>
              <a:spcAft>
                <a:spcPts val="0"/>
              </a:spcAft>
              <a:buSzPts val="1400"/>
              <a:buChar char="●"/>
            </a:pPr>
            <a:r>
              <a:rPr lang="en"/>
              <a:t>Multiple IR sensor mounts were created to allow you to experiment with where to place your IR sensors</a:t>
            </a:r>
            <a:endParaRPr/>
          </a:p>
          <a:p>
            <a:pPr indent="-317500" lvl="1" marL="914400" rtl="0" algn="l">
              <a:spcBef>
                <a:spcPts val="0"/>
              </a:spcBef>
              <a:spcAft>
                <a:spcPts val="0"/>
              </a:spcAft>
              <a:buSzPts val="1400"/>
              <a:buChar char="○"/>
            </a:pPr>
            <a:r>
              <a:rPr lang="en"/>
              <a:t>The mount peg was made slightly smaller than the IR sensor hole to ensure the sensor could fit on top</a:t>
            </a:r>
            <a:endParaRPr/>
          </a:p>
          <a:p>
            <a:pPr indent="-317500" lvl="0" marL="457200" rtl="0" algn="l">
              <a:spcBef>
                <a:spcPts val="0"/>
              </a:spcBef>
              <a:spcAft>
                <a:spcPts val="0"/>
              </a:spcAft>
              <a:buSzPts val="1400"/>
              <a:buChar char="●"/>
            </a:pPr>
            <a:r>
              <a:rPr lang="en"/>
              <a:t>Wire cutouts double as a place to fasten the batteries with a belt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31"/>
          <p:cNvSpPr/>
          <p:nvPr/>
        </p:nvSpPr>
        <p:spPr>
          <a:xfrm>
            <a:off x="864307" y="1247475"/>
            <a:ext cx="813600" cy="813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1"/>
          <p:cNvSpPr/>
          <p:nvPr/>
        </p:nvSpPr>
        <p:spPr>
          <a:xfrm>
            <a:off x="864307" y="2388708"/>
            <a:ext cx="813600" cy="813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1"/>
          <p:cNvSpPr/>
          <p:nvPr/>
        </p:nvSpPr>
        <p:spPr>
          <a:xfrm>
            <a:off x="4820907" y="1247475"/>
            <a:ext cx="813600" cy="813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1"/>
          <p:cNvSpPr/>
          <p:nvPr/>
        </p:nvSpPr>
        <p:spPr>
          <a:xfrm>
            <a:off x="4820907" y="2388708"/>
            <a:ext cx="813600" cy="813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Introductions</a:t>
            </a:r>
            <a:endParaRPr/>
          </a:p>
        </p:txBody>
      </p:sp>
      <p:sp>
        <p:nvSpPr>
          <p:cNvPr id="1693" name="Google Shape;1693;p31"/>
          <p:cNvSpPr txBox="1"/>
          <p:nvPr>
            <p:ph idx="9" type="subTitle"/>
          </p:nvPr>
        </p:nvSpPr>
        <p:spPr>
          <a:xfrm>
            <a:off x="1718457" y="1252675"/>
            <a:ext cx="3125100" cy="81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Prof. Hamid Timorabadi</a:t>
            </a:r>
            <a:endParaRPr sz="2000"/>
          </a:p>
          <a:p>
            <a:pPr indent="0" lvl="0" marL="0" rtl="0" algn="l">
              <a:spcBef>
                <a:spcPts val="0"/>
              </a:spcBef>
              <a:spcAft>
                <a:spcPts val="0"/>
              </a:spcAft>
              <a:buNone/>
            </a:pPr>
            <a:r>
              <a:rPr lang="en" sz="1200"/>
              <a:t>h.timorabadi@utoronto.ca</a:t>
            </a:r>
            <a:endParaRPr sz="1200"/>
          </a:p>
        </p:txBody>
      </p:sp>
      <p:sp>
        <p:nvSpPr>
          <p:cNvPr id="1694" name="Google Shape;1694;p31"/>
          <p:cNvSpPr txBox="1"/>
          <p:nvPr>
            <p:ph idx="13" type="subTitle"/>
          </p:nvPr>
        </p:nvSpPr>
        <p:spPr>
          <a:xfrm>
            <a:off x="1718457" y="2398600"/>
            <a:ext cx="3125100" cy="81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Iris Wang</a:t>
            </a:r>
            <a:endParaRPr/>
          </a:p>
          <a:p>
            <a:pPr indent="0" lvl="0" marL="0" rtl="0" algn="l">
              <a:spcBef>
                <a:spcPts val="0"/>
              </a:spcBef>
              <a:spcAft>
                <a:spcPts val="0"/>
              </a:spcAft>
              <a:buNone/>
            </a:pPr>
            <a:r>
              <a:rPr lang="en" sz="1200"/>
              <a:t>irisjiayi.wang@mail.utoronto.ca</a:t>
            </a:r>
            <a:endParaRPr sz="1200"/>
          </a:p>
        </p:txBody>
      </p:sp>
      <p:sp>
        <p:nvSpPr>
          <p:cNvPr id="1695" name="Google Shape;1695;p31"/>
          <p:cNvSpPr txBox="1"/>
          <p:nvPr>
            <p:ph idx="14" type="subTitle"/>
          </p:nvPr>
        </p:nvSpPr>
        <p:spPr>
          <a:xfrm>
            <a:off x="5674357" y="2398575"/>
            <a:ext cx="3125100" cy="81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Nick Mutlak</a:t>
            </a:r>
            <a:endParaRPr/>
          </a:p>
          <a:p>
            <a:pPr indent="0" lvl="0" marL="0" rtl="0" algn="l">
              <a:spcBef>
                <a:spcPts val="0"/>
              </a:spcBef>
              <a:spcAft>
                <a:spcPts val="0"/>
              </a:spcAft>
              <a:buNone/>
            </a:pPr>
            <a:r>
              <a:rPr lang="en" sz="1200"/>
              <a:t>n.mutlak@mail.utoronto.ca</a:t>
            </a:r>
            <a:endParaRPr sz="1200"/>
          </a:p>
        </p:txBody>
      </p:sp>
      <p:sp>
        <p:nvSpPr>
          <p:cNvPr id="1696" name="Google Shape;1696;p31"/>
          <p:cNvSpPr txBox="1"/>
          <p:nvPr>
            <p:ph idx="15" type="subTitle"/>
          </p:nvPr>
        </p:nvSpPr>
        <p:spPr>
          <a:xfrm>
            <a:off x="5674357" y="1252675"/>
            <a:ext cx="3125100" cy="81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Ryan Seto</a:t>
            </a:r>
            <a:endParaRPr/>
          </a:p>
          <a:p>
            <a:pPr indent="0" lvl="0" marL="0" rtl="0" algn="l">
              <a:spcBef>
                <a:spcPts val="0"/>
              </a:spcBef>
              <a:spcAft>
                <a:spcPts val="0"/>
              </a:spcAft>
              <a:buNone/>
            </a:pPr>
            <a:r>
              <a:rPr lang="en" sz="1200"/>
              <a:t>ryan.seto@mail.utoronto.ca</a:t>
            </a:r>
            <a:endParaRPr sz="1200"/>
          </a:p>
        </p:txBody>
      </p:sp>
      <p:sp>
        <p:nvSpPr>
          <p:cNvPr id="1697" name="Google Shape;1697;p31"/>
          <p:cNvSpPr/>
          <p:nvPr/>
        </p:nvSpPr>
        <p:spPr>
          <a:xfrm>
            <a:off x="864318" y="3544526"/>
            <a:ext cx="813600" cy="813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1"/>
          <p:cNvSpPr/>
          <p:nvPr/>
        </p:nvSpPr>
        <p:spPr>
          <a:xfrm>
            <a:off x="4820918" y="3544526"/>
            <a:ext cx="813600" cy="813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1"/>
          <p:cNvSpPr txBox="1"/>
          <p:nvPr>
            <p:ph idx="13" type="subTitle"/>
          </p:nvPr>
        </p:nvSpPr>
        <p:spPr>
          <a:xfrm>
            <a:off x="1718486" y="3554425"/>
            <a:ext cx="3125100" cy="81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Shuntaro Wakamatsu</a:t>
            </a:r>
            <a:endParaRPr/>
          </a:p>
          <a:p>
            <a:pPr indent="0" lvl="0" marL="0" rtl="0" algn="l">
              <a:spcBef>
                <a:spcPts val="0"/>
              </a:spcBef>
              <a:spcAft>
                <a:spcPts val="0"/>
              </a:spcAft>
              <a:buNone/>
            </a:pPr>
            <a:r>
              <a:rPr lang="en" sz="1200"/>
              <a:t>shuntaro.wakamatsu@mail.utoronto.ca</a:t>
            </a:r>
            <a:endParaRPr sz="1200"/>
          </a:p>
        </p:txBody>
      </p:sp>
      <p:sp>
        <p:nvSpPr>
          <p:cNvPr id="1700" name="Google Shape;1700;p31"/>
          <p:cNvSpPr txBox="1"/>
          <p:nvPr>
            <p:ph idx="14" type="subTitle"/>
          </p:nvPr>
        </p:nvSpPr>
        <p:spPr>
          <a:xfrm>
            <a:off x="5674357" y="3554375"/>
            <a:ext cx="3215700" cy="81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Simon Xu</a:t>
            </a:r>
            <a:endParaRPr/>
          </a:p>
          <a:p>
            <a:pPr indent="0" lvl="0" marL="0" rtl="0" algn="l">
              <a:spcBef>
                <a:spcPts val="0"/>
              </a:spcBef>
              <a:spcAft>
                <a:spcPts val="0"/>
              </a:spcAft>
              <a:buNone/>
            </a:pPr>
            <a:r>
              <a:rPr lang="en" sz="1200"/>
              <a:t>xiaofengsimon.xu@mail.utoronto.ca</a:t>
            </a:r>
            <a:endParaRPr sz="1200"/>
          </a:p>
        </p:txBody>
      </p:sp>
      <p:pic>
        <p:nvPicPr>
          <p:cNvPr id="1701" name="Google Shape;1701;p31"/>
          <p:cNvPicPr preferRelativeResize="0"/>
          <p:nvPr/>
        </p:nvPicPr>
        <p:blipFill rotWithShape="1">
          <a:blip r:embed="rId3">
            <a:alphaModFix/>
          </a:blip>
          <a:srcRect b="36824" l="11317" r="15710" t="3961"/>
          <a:stretch/>
        </p:blipFill>
        <p:spPr>
          <a:xfrm>
            <a:off x="886967" y="1267075"/>
            <a:ext cx="768300" cy="779400"/>
          </a:xfrm>
          <a:prstGeom prst="ellipse">
            <a:avLst/>
          </a:prstGeom>
          <a:noFill/>
          <a:ln>
            <a:noFill/>
          </a:ln>
        </p:spPr>
      </p:pic>
      <p:pic>
        <p:nvPicPr>
          <p:cNvPr id="1702" name="Google Shape;1702;p31"/>
          <p:cNvPicPr preferRelativeResize="0"/>
          <p:nvPr/>
        </p:nvPicPr>
        <p:blipFill rotWithShape="1">
          <a:blip r:embed="rId4">
            <a:alphaModFix/>
          </a:blip>
          <a:srcRect b="65632" l="32977" r="34925" t="10285"/>
          <a:stretch/>
        </p:blipFill>
        <p:spPr>
          <a:xfrm>
            <a:off x="4843545" y="1277875"/>
            <a:ext cx="768300" cy="768600"/>
          </a:xfrm>
          <a:prstGeom prst="ellipse">
            <a:avLst/>
          </a:prstGeom>
          <a:noFill/>
          <a:ln>
            <a:noFill/>
          </a:ln>
        </p:spPr>
      </p:pic>
      <p:pic>
        <p:nvPicPr>
          <p:cNvPr id="1703" name="Google Shape;1703;p31"/>
          <p:cNvPicPr preferRelativeResize="0"/>
          <p:nvPr/>
        </p:nvPicPr>
        <p:blipFill rotWithShape="1">
          <a:blip r:embed="rId5">
            <a:alphaModFix/>
          </a:blip>
          <a:srcRect b="9336" l="0" r="0" t="9757"/>
          <a:stretch/>
        </p:blipFill>
        <p:spPr>
          <a:xfrm>
            <a:off x="886957" y="2411200"/>
            <a:ext cx="768300" cy="768600"/>
          </a:xfrm>
          <a:prstGeom prst="ellipse">
            <a:avLst/>
          </a:prstGeom>
          <a:noFill/>
          <a:ln>
            <a:noFill/>
          </a:ln>
        </p:spPr>
      </p:pic>
      <p:pic>
        <p:nvPicPr>
          <p:cNvPr id="1704" name="Google Shape;1704;p31"/>
          <p:cNvPicPr preferRelativeResize="0"/>
          <p:nvPr/>
        </p:nvPicPr>
        <p:blipFill rotWithShape="1">
          <a:blip r:embed="rId6">
            <a:alphaModFix/>
          </a:blip>
          <a:srcRect b="42348" l="32613" r="32609" t="37523"/>
          <a:stretch/>
        </p:blipFill>
        <p:spPr>
          <a:xfrm>
            <a:off x="4843557" y="2411950"/>
            <a:ext cx="768300" cy="767100"/>
          </a:xfrm>
          <a:prstGeom prst="ellipse">
            <a:avLst/>
          </a:prstGeom>
          <a:noFill/>
          <a:ln>
            <a:noFill/>
          </a:ln>
        </p:spPr>
      </p:pic>
      <p:pic>
        <p:nvPicPr>
          <p:cNvPr id="1705" name="Google Shape;1705;p31"/>
          <p:cNvPicPr preferRelativeResize="0"/>
          <p:nvPr/>
        </p:nvPicPr>
        <p:blipFill rotWithShape="1">
          <a:blip r:embed="rId7">
            <a:alphaModFix/>
          </a:blip>
          <a:srcRect b="43368" l="20367" r="53502" t="37034"/>
          <a:stretch/>
        </p:blipFill>
        <p:spPr>
          <a:xfrm>
            <a:off x="886957" y="3568096"/>
            <a:ext cx="768300" cy="767100"/>
          </a:xfrm>
          <a:prstGeom prst="ellipse">
            <a:avLst/>
          </a:prstGeom>
          <a:noFill/>
          <a:ln>
            <a:noFill/>
          </a:ln>
        </p:spPr>
      </p:pic>
      <p:pic>
        <p:nvPicPr>
          <p:cNvPr id="1706" name="Google Shape;1706;p31"/>
          <p:cNvPicPr preferRelativeResize="0"/>
          <p:nvPr/>
        </p:nvPicPr>
        <p:blipFill rotWithShape="1">
          <a:blip r:embed="rId8">
            <a:alphaModFix/>
          </a:blip>
          <a:srcRect b="0" l="0" r="0" t="0"/>
          <a:stretch/>
        </p:blipFill>
        <p:spPr>
          <a:xfrm>
            <a:off x="4843557" y="3566182"/>
            <a:ext cx="768300" cy="7683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49"/>
          <p:cNvSpPr txBox="1"/>
          <p:nvPr>
            <p:ph type="title"/>
          </p:nvPr>
        </p:nvSpPr>
        <p:spPr>
          <a:xfrm>
            <a:off x="1890000" y="1519050"/>
            <a:ext cx="5364000" cy="210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Day 1 Complete!</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50"/>
          <p:cNvSpPr/>
          <p:nvPr/>
        </p:nvSpPr>
        <p:spPr>
          <a:xfrm>
            <a:off x="877300" y="1285925"/>
            <a:ext cx="935700" cy="935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0"/>
          <p:cNvSpPr txBox="1"/>
          <p:nvPr>
            <p:ph type="title"/>
          </p:nvPr>
        </p:nvSpPr>
        <p:spPr>
          <a:xfrm>
            <a:off x="713225" y="2294375"/>
            <a:ext cx="7717200" cy="96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Microcontrollers</a:t>
            </a:r>
            <a:endParaRPr/>
          </a:p>
        </p:txBody>
      </p:sp>
      <p:sp>
        <p:nvSpPr>
          <p:cNvPr id="1906" name="Google Shape;1906;p50"/>
          <p:cNvSpPr txBox="1"/>
          <p:nvPr>
            <p:ph idx="1" type="subTitle"/>
          </p:nvPr>
        </p:nvSpPr>
        <p:spPr>
          <a:xfrm>
            <a:off x="713225" y="3263675"/>
            <a:ext cx="4894500" cy="4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Processors, Pinouts, and Digital Signals</a:t>
            </a:r>
            <a:endParaRPr/>
          </a:p>
        </p:txBody>
      </p:sp>
      <p:sp>
        <p:nvSpPr>
          <p:cNvPr id="1907" name="Google Shape;1907;p50"/>
          <p:cNvSpPr txBox="1"/>
          <p:nvPr>
            <p:ph idx="2" type="title"/>
          </p:nvPr>
        </p:nvSpPr>
        <p:spPr>
          <a:xfrm>
            <a:off x="925800" y="1419970"/>
            <a:ext cx="8388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08" name="Google Shape;1908;p50"/>
          <p:cNvSpPr/>
          <p:nvPr/>
        </p:nvSpPr>
        <p:spPr>
          <a:xfrm rot="5400000">
            <a:off x="4138790" y="8351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0"/>
          <p:cNvSpPr/>
          <p:nvPr/>
        </p:nvSpPr>
        <p:spPr>
          <a:xfrm rot="5400000">
            <a:off x="4881215" y="12380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0"/>
          <p:cNvSpPr/>
          <p:nvPr/>
        </p:nvSpPr>
        <p:spPr>
          <a:xfrm rot="5400000">
            <a:off x="4469690" y="10813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0"/>
          <p:cNvSpPr/>
          <p:nvPr/>
        </p:nvSpPr>
        <p:spPr>
          <a:xfrm rot="5400000">
            <a:off x="5222915" y="10655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0"/>
          <p:cNvSpPr/>
          <p:nvPr/>
        </p:nvSpPr>
        <p:spPr>
          <a:xfrm rot="5400000">
            <a:off x="4740490" y="7773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 Microcontroller</a:t>
            </a:r>
            <a:endParaRPr/>
          </a:p>
        </p:txBody>
      </p:sp>
      <p:sp>
        <p:nvSpPr>
          <p:cNvPr id="1918" name="Google Shape;1918;p51"/>
          <p:cNvSpPr txBox="1"/>
          <p:nvPr>
            <p:ph idx="2" type="subTitle"/>
          </p:nvPr>
        </p:nvSpPr>
        <p:spPr>
          <a:xfrm>
            <a:off x="1134900" y="1242525"/>
            <a:ext cx="6874200" cy="14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microcontroller is a small, integrated circuit that you can program to complete specific tasks</a:t>
            </a:r>
            <a:endParaRPr/>
          </a:p>
          <a:p>
            <a:pPr indent="-317500" lvl="0" marL="457200" rtl="0" algn="l">
              <a:spcBef>
                <a:spcPts val="0"/>
              </a:spcBef>
              <a:spcAft>
                <a:spcPts val="0"/>
              </a:spcAft>
              <a:buSzPts val="1400"/>
              <a:buChar char="●"/>
            </a:pPr>
            <a:r>
              <a:rPr lang="en"/>
              <a:t>Ex: turn on an LED, spin a motor, monitor the ambient light in a room</a:t>
            </a: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19" name="Google Shape;1919;p51"/>
          <p:cNvSpPr txBox="1"/>
          <p:nvPr>
            <p:ph idx="1" type="subTitle"/>
          </p:nvPr>
        </p:nvSpPr>
        <p:spPr>
          <a:xfrm>
            <a:off x="4868034" y="2467920"/>
            <a:ext cx="2589600" cy="12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 a microcontroller to generate the signal and control a circuit</a:t>
            </a:r>
            <a:endParaRPr/>
          </a:p>
        </p:txBody>
      </p:sp>
      <p:sp>
        <p:nvSpPr>
          <p:cNvPr id="1920" name="Google Shape;1920;p51"/>
          <p:cNvSpPr txBox="1"/>
          <p:nvPr>
            <p:ph idx="2" type="subTitle"/>
          </p:nvPr>
        </p:nvSpPr>
        <p:spPr>
          <a:xfrm>
            <a:off x="1686375" y="2588165"/>
            <a:ext cx="2589600" cy="12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Manually adjust </a:t>
            </a:r>
            <a:r>
              <a:rPr lang="en"/>
              <a:t>function/signal generator to control a circuit</a:t>
            </a:r>
            <a:endParaRPr/>
          </a:p>
        </p:txBody>
      </p:sp>
      <p:sp>
        <p:nvSpPr>
          <p:cNvPr id="1921" name="Google Shape;1921;p51"/>
          <p:cNvSpPr/>
          <p:nvPr/>
        </p:nvSpPr>
        <p:spPr>
          <a:xfrm>
            <a:off x="4371900" y="2831800"/>
            <a:ext cx="400200" cy="18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cxnSp>
        <p:nvCxnSpPr>
          <p:cNvPr id="1926" name="Google Shape;1926;p52"/>
          <p:cNvCxnSpPr>
            <a:stCxn id="1927" idx="6"/>
            <a:endCxn id="1928" idx="2"/>
          </p:cNvCxnSpPr>
          <p:nvPr/>
        </p:nvCxnSpPr>
        <p:spPr>
          <a:xfrm flipH="1" rot="10800000">
            <a:off x="2154395" y="1820266"/>
            <a:ext cx="3662400" cy="1029000"/>
          </a:xfrm>
          <a:prstGeom prst="curvedConnector3">
            <a:avLst>
              <a:gd fmla="val 86938" name="adj1"/>
            </a:avLst>
          </a:prstGeom>
          <a:noFill/>
          <a:ln cap="flat" cmpd="sng" w="19050">
            <a:solidFill>
              <a:schemeClr val="accent2"/>
            </a:solidFill>
            <a:prstDash val="dash"/>
            <a:round/>
            <a:headEnd len="med" w="med" type="none"/>
            <a:tailEnd len="med" w="med" type="none"/>
          </a:ln>
        </p:spPr>
      </p:cxnSp>
      <p:cxnSp>
        <p:nvCxnSpPr>
          <p:cNvPr id="1929" name="Google Shape;1929;p52"/>
          <p:cNvCxnSpPr>
            <a:stCxn id="1927" idx="6"/>
            <a:endCxn id="1930" idx="2"/>
          </p:cNvCxnSpPr>
          <p:nvPr/>
        </p:nvCxnSpPr>
        <p:spPr>
          <a:xfrm flipH="1" rot="10800000">
            <a:off x="2154395" y="2658766"/>
            <a:ext cx="4824900" cy="190500"/>
          </a:xfrm>
          <a:prstGeom prst="curvedConnector3">
            <a:avLst>
              <a:gd fmla="val 18637" name="adj1"/>
            </a:avLst>
          </a:prstGeom>
          <a:noFill/>
          <a:ln cap="flat" cmpd="sng" w="19050">
            <a:solidFill>
              <a:schemeClr val="accent2"/>
            </a:solidFill>
            <a:prstDash val="dash"/>
            <a:round/>
            <a:headEnd len="med" w="med" type="none"/>
            <a:tailEnd len="med" w="med" type="none"/>
          </a:ln>
        </p:spPr>
      </p:cxnSp>
      <p:cxnSp>
        <p:nvCxnSpPr>
          <p:cNvPr id="1931" name="Google Shape;1931;p52"/>
          <p:cNvCxnSpPr>
            <a:endCxn id="1932" idx="6"/>
          </p:cNvCxnSpPr>
          <p:nvPr/>
        </p:nvCxnSpPr>
        <p:spPr>
          <a:xfrm>
            <a:off x="2154393" y="2849375"/>
            <a:ext cx="3640800" cy="676500"/>
          </a:xfrm>
          <a:prstGeom prst="curvedConnector3">
            <a:avLst>
              <a:gd fmla="val 19345" name="adj1"/>
            </a:avLst>
          </a:prstGeom>
          <a:noFill/>
          <a:ln cap="flat" cmpd="sng" w="19050">
            <a:solidFill>
              <a:schemeClr val="accent2"/>
            </a:solidFill>
            <a:prstDash val="dash"/>
            <a:round/>
            <a:headEnd len="med" w="med" type="none"/>
            <a:tailEnd len="med" w="med" type="none"/>
          </a:ln>
        </p:spPr>
      </p:cxnSp>
      <p:cxnSp>
        <p:nvCxnSpPr>
          <p:cNvPr id="1933" name="Google Shape;1933;p52"/>
          <p:cNvCxnSpPr>
            <a:stCxn id="1927" idx="6"/>
            <a:endCxn id="1934" idx="2"/>
          </p:cNvCxnSpPr>
          <p:nvPr/>
        </p:nvCxnSpPr>
        <p:spPr>
          <a:xfrm>
            <a:off x="2154395" y="2849266"/>
            <a:ext cx="2463300" cy="1476900"/>
          </a:xfrm>
          <a:prstGeom prst="curvedConnector3">
            <a:avLst>
              <a:gd fmla="val 32109" name="adj1"/>
            </a:avLst>
          </a:prstGeom>
          <a:noFill/>
          <a:ln cap="flat" cmpd="sng" w="19050">
            <a:solidFill>
              <a:schemeClr val="accent2"/>
            </a:solidFill>
            <a:prstDash val="dash"/>
            <a:round/>
            <a:headEnd len="med" w="med" type="none"/>
            <a:tailEnd len="med" w="med" type="none"/>
          </a:ln>
        </p:spPr>
      </p:cxnSp>
      <p:sp>
        <p:nvSpPr>
          <p:cNvPr id="1935" name="Google Shape;193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Microcontroller Analogy</a:t>
            </a:r>
            <a:endParaRPr/>
          </a:p>
        </p:txBody>
      </p:sp>
      <p:pic>
        <p:nvPicPr>
          <p:cNvPr id="1936" name="Google Shape;1936;p52"/>
          <p:cNvPicPr preferRelativeResize="0"/>
          <p:nvPr/>
        </p:nvPicPr>
        <p:blipFill rotWithShape="1">
          <a:blip r:embed="rId3">
            <a:alphaModFix/>
          </a:blip>
          <a:srcRect b="14699" l="14699" r="14699" t="14699"/>
          <a:stretch/>
        </p:blipFill>
        <p:spPr>
          <a:xfrm>
            <a:off x="2933188" y="2260525"/>
            <a:ext cx="1177500" cy="1177500"/>
          </a:xfrm>
          <a:prstGeom prst="ellipse">
            <a:avLst/>
          </a:prstGeom>
          <a:noFill/>
          <a:ln cap="flat" cmpd="sng" w="28575">
            <a:solidFill>
              <a:schemeClr val="dk2"/>
            </a:solidFill>
            <a:prstDash val="solid"/>
            <a:round/>
            <a:headEnd len="sm" w="sm" type="none"/>
            <a:tailEnd len="sm" w="sm" type="none"/>
          </a:ln>
        </p:spPr>
      </p:pic>
      <p:pic>
        <p:nvPicPr>
          <p:cNvPr id="1927" name="Google Shape;1927;p52"/>
          <p:cNvPicPr preferRelativeResize="0"/>
          <p:nvPr/>
        </p:nvPicPr>
        <p:blipFill rotWithShape="1">
          <a:blip r:embed="rId4">
            <a:alphaModFix/>
          </a:blip>
          <a:srcRect b="0" l="4404" r="4404" t="0"/>
          <a:stretch/>
        </p:blipFill>
        <p:spPr>
          <a:xfrm>
            <a:off x="976895" y="2270266"/>
            <a:ext cx="1177500" cy="1158000"/>
          </a:xfrm>
          <a:prstGeom prst="ellipse">
            <a:avLst/>
          </a:prstGeom>
          <a:noFill/>
          <a:ln cap="flat" cmpd="sng" w="19050">
            <a:solidFill>
              <a:schemeClr val="accent1"/>
            </a:solidFill>
            <a:prstDash val="solid"/>
            <a:round/>
            <a:headEnd len="sm" w="sm" type="none"/>
            <a:tailEnd len="sm" w="sm" type="none"/>
          </a:ln>
        </p:spPr>
      </p:pic>
      <p:grpSp>
        <p:nvGrpSpPr>
          <p:cNvPr id="1937" name="Google Shape;1937;p52"/>
          <p:cNvGrpSpPr/>
          <p:nvPr/>
        </p:nvGrpSpPr>
        <p:grpSpPr>
          <a:xfrm>
            <a:off x="4378893" y="1071707"/>
            <a:ext cx="1177500" cy="1158000"/>
            <a:chOff x="5121850" y="1581000"/>
            <a:chExt cx="1177500" cy="1158000"/>
          </a:xfrm>
        </p:grpSpPr>
        <p:sp>
          <p:nvSpPr>
            <p:cNvPr id="1938" name="Google Shape;1938;p52"/>
            <p:cNvSpPr/>
            <p:nvPr/>
          </p:nvSpPr>
          <p:spPr>
            <a:xfrm>
              <a:off x="5121850" y="1581000"/>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9" name="Google Shape;1939;p52"/>
            <p:cNvPicPr preferRelativeResize="0"/>
            <p:nvPr/>
          </p:nvPicPr>
          <p:blipFill rotWithShape="1">
            <a:blip r:embed="rId5">
              <a:alphaModFix/>
            </a:blip>
            <a:srcRect b="57181" l="3121" r="49941" t="8451"/>
            <a:stretch/>
          </p:blipFill>
          <p:spPr>
            <a:xfrm>
              <a:off x="5215000" y="1797000"/>
              <a:ext cx="991200" cy="726000"/>
            </a:xfrm>
            <a:prstGeom prst="ellipse">
              <a:avLst/>
            </a:prstGeom>
            <a:noFill/>
            <a:ln>
              <a:noFill/>
            </a:ln>
          </p:spPr>
        </p:pic>
      </p:grpSp>
      <p:pic>
        <p:nvPicPr>
          <p:cNvPr id="1932" name="Google Shape;1932;p52"/>
          <p:cNvPicPr preferRelativeResize="0"/>
          <p:nvPr/>
        </p:nvPicPr>
        <p:blipFill rotWithShape="1">
          <a:blip r:embed="rId6">
            <a:alphaModFix/>
          </a:blip>
          <a:srcRect b="60737" l="56890" r="10460" t="9067"/>
          <a:stretch/>
        </p:blipFill>
        <p:spPr>
          <a:xfrm flipH="1">
            <a:off x="5795193" y="2939075"/>
            <a:ext cx="1177500" cy="1173600"/>
          </a:xfrm>
          <a:prstGeom prst="ellipse">
            <a:avLst/>
          </a:prstGeom>
          <a:noFill/>
          <a:ln cap="flat" cmpd="sng" w="19050">
            <a:solidFill>
              <a:srgbClr val="E69138"/>
            </a:solidFill>
            <a:prstDash val="solid"/>
            <a:round/>
            <a:headEnd len="sm" w="sm" type="none"/>
            <a:tailEnd len="sm" w="sm" type="none"/>
          </a:ln>
        </p:spPr>
      </p:pic>
      <p:grpSp>
        <p:nvGrpSpPr>
          <p:cNvPr id="1940" name="Google Shape;1940;p52"/>
          <p:cNvGrpSpPr/>
          <p:nvPr/>
        </p:nvGrpSpPr>
        <p:grpSpPr>
          <a:xfrm>
            <a:off x="5816863" y="1241197"/>
            <a:ext cx="1177500" cy="1158000"/>
            <a:chOff x="6617900" y="1245075"/>
            <a:chExt cx="1177500" cy="1158000"/>
          </a:xfrm>
        </p:grpSpPr>
        <p:sp>
          <p:nvSpPr>
            <p:cNvPr id="1928" name="Google Shape;1928;p52"/>
            <p:cNvSpPr/>
            <p:nvPr/>
          </p:nvSpPr>
          <p:spPr>
            <a:xfrm>
              <a:off x="6617900" y="1245075"/>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1" name="Google Shape;1941;p52"/>
            <p:cNvPicPr preferRelativeResize="0"/>
            <p:nvPr/>
          </p:nvPicPr>
          <p:blipFill>
            <a:blip r:embed="rId7">
              <a:alphaModFix/>
            </a:blip>
            <a:stretch>
              <a:fillRect/>
            </a:stretch>
          </p:blipFill>
          <p:spPr>
            <a:xfrm>
              <a:off x="6979098" y="1433036"/>
              <a:ext cx="484000" cy="796525"/>
            </a:xfrm>
            <a:prstGeom prst="rect">
              <a:avLst/>
            </a:prstGeom>
            <a:noFill/>
            <a:ln>
              <a:noFill/>
            </a:ln>
          </p:spPr>
        </p:pic>
      </p:grpSp>
      <p:pic>
        <p:nvPicPr>
          <p:cNvPr id="1930" name="Google Shape;1930;p52"/>
          <p:cNvPicPr preferRelativeResize="0"/>
          <p:nvPr/>
        </p:nvPicPr>
        <p:blipFill rotWithShape="1">
          <a:blip r:embed="rId8">
            <a:alphaModFix/>
          </a:blip>
          <a:srcRect b="12029" l="10872" r="2012" t="8459"/>
          <a:stretch/>
        </p:blipFill>
        <p:spPr>
          <a:xfrm>
            <a:off x="6979177" y="2087875"/>
            <a:ext cx="1177500" cy="1141800"/>
          </a:xfrm>
          <a:prstGeom prst="ellipse">
            <a:avLst/>
          </a:prstGeom>
          <a:noFill/>
          <a:ln cap="flat" cmpd="sng" w="19050">
            <a:solidFill>
              <a:srgbClr val="FFD966"/>
            </a:solidFill>
            <a:prstDash val="solid"/>
            <a:round/>
            <a:headEnd len="sm" w="sm" type="none"/>
            <a:tailEnd len="sm" w="sm" type="none"/>
          </a:ln>
        </p:spPr>
      </p:pic>
      <p:pic>
        <p:nvPicPr>
          <p:cNvPr id="1934" name="Google Shape;1934;p52"/>
          <p:cNvPicPr preferRelativeResize="0"/>
          <p:nvPr/>
        </p:nvPicPr>
        <p:blipFill rotWithShape="1">
          <a:blip r:embed="rId9">
            <a:alphaModFix/>
          </a:blip>
          <a:srcRect b="18565" l="18565" r="18565" t="18565"/>
          <a:stretch/>
        </p:blipFill>
        <p:spPr>
          <a:xfrm>
            <a:off x="4617706" y="3737400"/>
            <a:ext cx="1177500" cy="1177500"/>
          </a:xfrm>
          <a:prstGeom prst="ellipse">
            <a:avLst/>
          </a:prstGeom>
          <a:noFill/>
          <a:ln cap="flat" cmpd="sng" w="19050">
            <a:solidFill>
              <a:srgbClr val="E69138"/>
            </a:solidFill>
            <a:prstDash val="solid"/>
            <a:round/>
            <a:headEnd len="sm" w="sm" type="none"/>
            <a:tailEnd len="sm" w="sm" type="none"/>
          </a:ln>
        </p:spPr>
      </p:pic>
      <p:cxnSp>
        <p:nvCxnSpPr>
          <p:cNvPr id="1942" name="Google Shape;1942;p52"/>
          <p:cNvCxnSpPr>
            <a:endCxn id="1936" idx="2"/>
          </p:cNvCxnSpPr>
          <p:nvPr/>
        </p:nvCxnSpPr>
        <p:spPr>
          <a:xfrm>
            <a:off x="2466988" y="2846275"/>
            <a:ext cx="466200" cy="3000"/>
          </a:xfrm>
          <a:prstGeom prst="straightConnector1">
            <a:avLst/>
          </a:prstGeom>
          <a:noFill/>
          <a:ln cap="flat" cmpd="sng" w="28575">
            <a:solidFill>
              <a:schemeClr val="lt2"/>
            </a:solidFill>
            <a:prstDash val="solid"/>
            <a:round/>
            <a:headEnd len="med" w="med" type="oval"/>
            <a:tailEnd len="med" w="med" type="none"/>
          </a:ln>
        </p:spPr>
      </p:cxnSp>
      <p:cxnSp>
        <p:nvCxnSpPr>
          <p:cNvPr id="1943" name="Google Shape;1943;p52"/>
          <p:cNvCxnSpPr/>
          <p:nvPr/>
        </p:nvCxnSpPr>
        <p:spPr>
          <a:xfrm flipH="1" rot="10800000">
            <a:off x="2176220" y="2846266"/>
            <a:ext cx="392400" cy="4500"/>
          </a:xfrm>
          <a:prstGeom prst="straightConnector1">
            <a:avLst/>
          </a:prstGeom>
          <a:noFill/>
          <a:ln cap="flat" cmpd="sng" w="19050">
            <a:solidFill>
              <a:schemeClr val="accent2"/>
            </a:solidFill>
            <a:prstDash val="solid"/>
            <a:round/>
            <a:headEnd len="med" w="med" type="none"/>
            <a:tailEnd len="med" w="med" type="oval"/>
          </a:ln>
        </p:spPr>
      </p:cxnSp>
      <p:cxnSp>
        <p:nvCxnSpPr>
          <p:cNvPr id="1944" name="Google Shape;1944;p52"/>
          <p:cNvCxnSpPr>
            <a:stCxn id="1936" idx="0"/>
          </p:cNvCxnSpPr>
          <p:nvPr/>
        </p:nvCxnSpPr>
        <p:spPr>
          <a:xfrm flipH="1" rot="10800000">
            <a:off x="3521938" y="2167225"/>
            <a:ext cx="519900" cy="93300"/>
          </a:xfrm>
          <a:prstGeom prst="straightConnector1">
            <a:avLst/>
          </a:prstGeom>
          <a:noFill/>
          <a:ln cap="flat" cmpd="sng" w="28575">
            <a:solidFill>
              <a:schemeClr val="dk2"/>
            </a:solidFill>
            <a:prstDash val="solid"/>
            <a:round/>
            <a:headEnd len="med" w="med" type="none"/>
            <a:tailEnd len="med" w="med" type="oval"/>
          </a:ln>
        </p:spPr>
      </p:cxnSp>
      <p:cxnSp>
        <p:nvCxnSpPr>
          <p:cNvPr id="1945" name="Google Shape;1945;p52"/>
          <p:cNvCxnSpPr>
            <a:stCxn id="1938" idx="3"/>
          </p:cNvCxnSpPr>
          <p:nvPr/>
        </p:nvCxnSpPr>
        <p:spPr>
          <a:xfrm flipH="1">
            <a:off x="3942034" y="2060122"/>
            <a:ext cx="609300" cy="125400"/>
          </a:xfrm>
          <a:prstGeom prst="straightConnector1">
            <a:avLst/>
          </a:prstGeom>
          <a:noFill/>
          <a:ln cap="flat" cmpd="sng" w="19050">
            <a:solidFill>
              <a:srgbClr val="FFD966"/>
            </a:solidFill>
            <a:prstDash val="solid"/>
            <a:round/>
            <a:headEnd len="med" w="med" type="none"/>
            <a:tailEnd len="med" w="med" type="oval"/>
          </a:ln>
        </p:spPr>
      </p:cxnSp>
      <p:cxnSp>
        <p:nvCxnSpPr>
          <p:cNvPr id="1946" name="Google Shape;1946;p52"/>
          <p:cNvCxnSpPr>
            <a:stCxn id="1936" idx="7"/>
          </p:cNvCxnSpPr>
          <p:nvPr/>
        </p:nvCxnSpPr>
        <p:spPr>
          <a:xfrm flipH="1" rot="10800000">
            <a:off x="3938247" y="2349866"/>
            <a:ext cx="1021200" cy="83100"/>
          </a:xfrm>
          <a:prstGeom prst="straightConnector1">
            <a:avLst/>
          </a:prstGeom>
          <a:noFill/>
          <a:ln cap="flat" cmpd="sng" w="28575">
            <a:solidFill>
              <a:schemeClr val="dk2"/>
            </a:solidFill>
            <a:prstDash val="solid"/>
            <a:round/>
            <a:headEnd len="med" w="med" type="none"/>
            <a:tailEnd len="med" w="med" type="oval"/>
          </a:ln>
        </p:spPr>
      </p:cxnSp>
      <p:cxnSp>
        <p:nvCxnSpPr>
          <p:cNvPr id="1947" name="Google Shape;1947;p52"/>
          <p:cNvCxnSpPr>
            <a:stCxn id="1928" idx="3"/>
          </p:cNvCxnSpPr>
          <p:nvPr/>
        </p:nvCxnSpPr>
        <p:spPr>
          <a:xfrm flipH="1">
            <a:off x="4861903" y="2229611"/>
            <a:ext cx="1127400" cy="131100"/>
          </a:xfrm>
          <a:prstGeom prst="straightConnector1">
            <a:avLst/>
          </a:prstGeom>
          <a:noFill/>
          <a:ln cap="flat" cmpd="sng" w="19050">
            <a:solidFill>
              <a:srgbClr val="FFD966"/>
            </a:solidFill>
            <a:prstDash val="solid"/>
            <a:round/>
            <a:headEnd len="med" w="med" type="none"/>
            <a:tailEnd len="med" w="med" type="oval"/>
          </a:ln>
        </p:spPr>
      </p:cxnSp>
      <p:cxnSp>
        <p:nvCxnSpPr>
          <p:cNvPr id="1948" name="Google Shape;1948;p52"/>
          <p:cNvCxnSpPr>
            <a:stCxn id="1936" idx="6"/>
          </p:cNvCxnSpPr>
          <p:nvPr/>
        </p:nvCxnSpPr>
        <p:spPr>
          <a:xfrm flipH="1" rot="10800000">
            <a:off x="4110688" y="2802775"/>
            <a:ext cx="1050900" cy="46500"/>
          </a:xfrm>
          <a:prstGeom prst="straightConnector1">
            <a:avLst/>
          </a:prstGeom>
          <a:noFill/>
          <a:ln cap="flat" cmpd="sng" w="28575">
            <a:solidFill>
              <a:schemeClr val="dk2"/>
            </a:solidFill>
            <a:prstDash val="solid"/>
            <a:round/>
            <a:headEnd len="med" w="med" type="none"/>
            <a:tailEnd len="med" w="med" type="oval"/>
          </a:ln>
        </p:spPr>
      </p:cxnSp>
      <p:cxnSp>
        <p:nvCxnSpPr>
          <p:cNvPr id="1949" name="Google Shape;1949;p52"/>
          <p:cNvCxnSpPr>
            <a:stCxn id="1930" idx="2"/>
          </p:cNvCxnSpPr>
          <p:nvPr/>
        </p:nvCxnSpPr>
        <p:spPr>
          <a:xfrm flipH="1">
            <a:off x="5063977" y="2658775"/>
            <a:ext cx="1915200" cy="151500"/>
          </a:xfrm>
          <a:prstGeom prst="straightConnector1">
            <a:avLst/>
          </a:prstGeom>
          <a:noFill/>
          <a:ln cap="flat" cmpd="sng" w="19050">
            <a:solidFill>
              <a:srgbClr val="FFD966"/>
            </a:solidFill>
            <a:prstDash val="solid"/>
            <a:round/>
            <a:headEnd len="med" w="med" type="none"/>
            <a:tailEnd len="med" w="med" type="oval"/>
          </a:ln>
        </p:spPr>
      </p:cxnSp>
      <p:cxnSp>
        <p:nvCxnSpPr>
          <p:cNvPr id="1950" name="Google Shape;1950;p52"/>
          <p:cNvCxnSpPr>
            <a:stCxn id="1936" idx="5"/>
          </p:cNvCxnSpPr>
          <p:nvPr/>
        </p:nvCxnSpPr>
        <p:spPr>
          <a:xfrm>
            <a:off x="3938247" y="3265584"/>
            <a:ext cx="1014000" cy="144000"/>
          </a:xfrm>
          <a:prstGeom prst="straightConnector1">
            <a:avLst/>
          </a:prstGeom>
          <a:noFill/>
          <a:ln cap="flat" cmpd="sng" w="28575">
            <a:solidFill>
              <a:schemeClr val="dk2"/>
            </a:solidFill>
            <a:prstDash val="solid"/>
            <a:round/>
            <a:headEnd len="med" w="med" type="none"/>
            <a:tailEnd len="med" w="med" type="oval"/>
          </a:ln>
        </p:spPr>
      </p:cxnSp>
      <p:cxnSp>
        <p:nvCxnSpPr>
          <p:cNvPr id="1951" name="Google Shape;1951;p52"/>
          <p:cNvCxnSpPr>
            <a:stCxn id="1932" idx="6"/>
          </p:cNvCxnSpPr>
          <p:nvPr/>
        </p:nvCxnSpPr>
        <p:spPr>
          <a:xfrm rot="10800000">
            <a:off x="4858293" y="3395375"/>
            <a:ext cx="936900" cy="130500"/>
          </a:xfrm>
          <a:prstGeom prst="straightConnector1">
            <a:avLst/>
          </a:prstGeom>
          <a:noFill/>
          <a:ln cap="flat" cmpd="sng" w="19050">
            <a:solidFill>
              <a:srgbClr val="E69138"/>
            </a:solidFill>
            <a:prstDash val="solid"/>
            <a:round/>
            <a:headEnd len="med" w="med" type="none"/>
            <a:tailEnd len="med" w="med" type="oval"/>
          </a:ln>
        </p:spPr>
      </p:cxnSp>
      <p:cxnSp>
        <p:nvCxnSpPr>
          <p:cNvPr id="1952" name="Google Shape;1952;p52"/>
          <p:cNvCxnSpPr>
            <a:stCxn id="1936" idx="4"/>
          </p:cNvCxnSpPr>
          <p:nvPr/>
        </p:nvCxnSpPr>
        <p:spPr>
          <a:xfrm>
            <a:off x="3521938" y="3438025"/>
            <a:ext cx="650100" cy="296700"/>
          </a:xfrm>
          <a:prstGeom prst="straightConnector1">
            <a:avLst/>
          </a:prstGeom>
          <a:noFill/>
          <a:ln cap="flat" cmpd="sng" w="28575">
            <a:solidFill>
              <a:schemeClr val="dk2"/>
            </a:solidFill>
            <a:prstDash val="solid"/>
            <a:round/>
            <a:headEnd len="med" w="med" type="none"/>
            <a:tailEnd len="med" w="med" type="oval"/>
          </a:ln>
        </p:spPr>
      </p:cxnSp>
      <p:cxnSp>
        <p:nvCxnSpPr>
          <p:cNvPr id="1953" name="Google Shape;1953;p52"/>
          <p:cNvCxnSpPr>
            <a:stCxn id="1934" idx="1"/>
          </p:cNvCxnSpPr>
          <p:nvPr/>
        </p:nvCxnSpPr>
        <p:spPr>
          <a:xfrm rot="10800000">
            <a:off x="4085147" y="3705841"/>
            <a:ext cx="705000" cy="204000"/>
          </a:xfrm>
          <a:prstGeom prst="straightConnector1">
            <a:avLst/>
          </a:prstGeom>
          <a:noFill/>
          <a:ln cap="flat" cmpd="sng" w="19050">
            <a:solidFill>
              <a:srgbClr val="E69138"/>
            </a:solidFill>
            <a:prstDash val="solid"/>
            <a:round/>
            <a:headEnd len="med" w="med" type="none"/>
            <a:tailEnd len="med" w="med" type="oval"/>
          </a:ln>
        </p:spPr>
      </p:cxnSp>
      <p:sp>
        <p:nvSpPr>
          <p:cNvPr id="1954" name="Google Shape;1954;p52"/>
          <p:cNvSpPr txBox="1"/>
          <p:nvPr/>
        </p:nvSpPr>
        <p:spPr>
          <a:xfrm>
            <a:off x="6002563" y="4394225"/>
            <a:ext cx="806100" cy="400200"/>
          </a:xfrm>
          <a:prstGeom prst="rect">
            <a:avLst/>
          </a:prstGeom>
          <a:solidFill>
            <a:schemeClr val="dk1"/>
          </a:solidFill>
          <a:ln cap="flat" cmpd="sng" w="9525">
            <a:solidFill>
              <a:srgbClr val="E6913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Output</a:t>
            </a:r>
            <a:endParaRPr>
              <a:latin typeface="Barlow"/>
              <a:ea typeface="Barlow"/>
              <a:cs typeface="Barlow"/>
              <a:sym typeface="Barlow"/>
            </a:endParaRPr>
          </a:p>
        </p:txBody>
      </p:sp>
      <p:sp>
        <p:nvSpPr>
          <p:cNvPr id="1955" name="Google Shape;1955;p52"/>
          <p:cNvSpPr txBox="1"/>
          <p:nvPr/>
        </p:nvSpPr>
        <p:spPr>
          <a:xfrm>
            <a:off x="7164863" y="1071700"/>
            <a:ext cx="806100" cy="400200"/>
          </a:xfrm>
          <a:prstGeom prst="rect">
            <a:avLst/>
          </a:prstGeom>
          <a:noFill/>
          <a:ln cap="flat" cmpd="sng" w="9525">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Input</a:t>
            </a:r>
            <a:endParaRPr>
              <a:latin typeface="Barlow"/>
              <a:ea typeface="Barlow"/>
              <a:cs typeface="Barlow"/>
              <a:sym typeface="Barlow"/>
            </a:endParaRPr>
          </a:p>
        </p:txBody>
      </p:sp>
      <p:sp>
        <p:nvSpPr>
          <p:cNvPr id="1956" name="Google Shape;1956;p52"/>
          <p:cNvSpPr txBox="1"/>
          <p:nvPr/>
        </p:nvSpPr>
        <p:spPr>
          <a:xfrm>
            <a:off x="4610875" y="2869325"/>
            <a:ext cx="1177500" cy="4002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Brain Signal</a:t>
            </a:r>
            <a:endParaRPr>
              <a:latin typeface="Barlow"/>
              <a:ea typeface="Barlow"/>
              <a:cs typeface="Barlow"/>
              <a:sym typeface="Barlow"/>
            </a:endParaRPr>
          </a:p>
        </p:txBody>
      </p:sp>
      <p:sp>
        <p:nvSpPr>
          <p:cNvPr id="1957" name="Google Shape;1957;p52"/>
          <p:cNvSpPr txBox="1"/>
          <p:nvPr/>
        </p:nvSpPr>
        <p:spPr>
          <a:xfrm>
            <a:off x="1701313" y="1767025"/>
            <a:ext cx="705000" cy="4002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Blood</a:t>
            </a:r>
            <a:endParaRPr>
              <a:latin typeface="Barlow"/>
              <a:ea typeface="Barlow"/>
              <a:cs typeface="Barlow"/>
              <a:sym typeface="Barlow"/>
            </a:endParaRPr>
          </a:p>
        </p:txBody>
      </p:sp>
      <p:sp>
        <p:nvSpPr>
          <p:cNvPr id="1958" name="Google Shape;1958;p52"/>
          <p:cNvSpPr/>
          <p:nvPr/>
        </p:nvSpPr>
        <p:spPr>
          <a:xfrm rot="-154496">
            <a:off x="5250817" y="2713424"/>
            <a:ext cx="367271" cy="160661"/>
          </a:xfrm>
          <a:prstGeom prst="leftArrow">
            <a:avLst>
              <a:gd fmla="val 50000" name="adj1"/>
              <a:gd fmla="val 50000" name="adj2"/>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rot="-10451218">
            <a:off x="5015922" y="3358127"/>
            <a:ext cx="367289" cy="160719"/>
          </a:xfrm>
          <a:prstGeom prst="leftArrow">
            <a:avLst>
              <a:gd fmla="val 50000" name="adj1"/>
              <a:gd fmla="val 50000" name="adj2"/>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0" name="Google Shape;1960;p52"/>
          <p:cNvCxnSpPr>
            <a:stCxn id="1927" idx="6"/>
            <a:endCxn id="1938" idx="2"/>
          </p:cNvCxnSpPr>
          <p:nvPr/>
        </p:nvCxnSpPr>
        <p:spPr>
          <a:xfrm flipH="1" rot="10800000">
            <a:off x="2154395" y="1650766"/>
            <a:ext cx="2224500" cy="1198500"/>
          </a:xfrm>
          <a:prstGeom prst="curvedConnector3">
            <a:avLst>
              <a:gd fmla="val 27767" name="adj1"/>
            </a:avLst>
          </a:prstGeom>
          <a:noFill/>
          <a:ln cap="flat" cmpd="sng" w="19050">
            <a:solidFill>
              <a:schemeClr val="accent2"/>
            </a:solidFill>
            <a:prstDash val="dash"/>
            <a:round/>
            <a:headEnd len="med" w="med" type="none"/>
            <a:tailEnd len="med" w="med" type="none"/>
          </a:ln>
        </p:spPr>
      </p:cxnSp>
      <p:sp>
        <p:nvSpPr>
          <p:cNvPr id="1961" name="Google Shape;1961;p52"/>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cxnSp>
        <p:nvCxnSpPr>
          <p:cNvPr id="1966" name="Google Shape;1966;p53"/>
          <p:cNvCxnSpPr/>
          <p:nvPr/>
        </p:nvCxnSpPr>
        <p:spPr>
          <a:xfrm flipH="1" rot="10800000">
            <a:off x="2154395" y="1820266"/>
            <a:ext cx="3662400" cy="1029000"/>
          </a:xfrm>
          <a:prstGeom prst="curvedConnector3">
            <a:avLst>
              <a:gd fmla="val 86938" name="adj1"/>
            </a:avLst>
          </a:prstGeom>
          <a:noFill/>
          <a:ln cap="flat" cmpd="sng" w="19050">
            <a:solidFill>
              <a:schemeClr val="accent2"/>
            </a:solidFill>
            <a:prstDash val="dash"/>
            <a:round/>
            <a:headEnd len="med" w="med" type="none"/>
            <a:tailEnd len="med" w="med" type="none"/>
          </a:ln>
        </p:spPr>
      </p:cxnSp>
      <p:cxnSp>
        <p:nvCxnSpPr>
          <p:cNvPr id="1967" name="Google Shape;1967;p53"/>
          <p:cNvCxnSpPr/>
          <p:nvPr/>
        </p:nvCxnSpPr>
        <p:spPr>
          <a:xfrm flipH="1" rot="10800000">
            <a:off x="2154395" y="2658766"/>
            <a:ext cx="4824900" cy="190500"/>
          </a:xfrm>
          <a:prstGeom prst="curvedConnector3">
            <a:avLst>
              <a:gd fmla="val 18637" name="adj1"/>
            </a:avLst>
          </a:prstGeom>
          <a:noFill/>
          <a:ln cap="flat" cmpd="sng" w="19050">
            <a:solidFill>
              <a:schemeClr val="accent2"/>
            </a:solidFill>
            <a:prstDash val="dash"/>
            <a:round/>
            <a:headEnd len="med" w="med" type="none"/>
            <a:tailEnd len="med" w="med" type="none"/>
          </a:ln>
        </p:spPr>
      </p:cxnSp>
      <p:cxnSp>
        <p:nvCxnSpPr>
          <p:cNvPr id="1968" name="Google Shape;1968;p53"/>
          <p:cNvCxnSpPr/>
          <p:nvPr/>
        </p:nvCxnSpPr>
        <p:spPr>
          <a:xfrm>
            <a:off x="2154393" y="2849375"/>
            <a:ext cx="3640800" cy="676500"/>
          </a:xfrm>
          <a:prstGeom prst="curvedConnector3">
            <a:avLst>
              <a:gd fmla="val 19345" name="adj1"/>
            </a:avLst>
          </a:prstGeom>
          <a:noFill/>
          <a:ln cap="flat" cmpd="sng" w="19050">
            <a:solidFill>
              <a:schemeClr val="accent2"/>
            </a:solidFill>
            <a:prstDash val="dash"/>
            <a:round/>
            <a:headEnd len="med" w="med" type="none"/>
            <a:tailEnd len="med" w="med" type="none"/>
          </a:ln>
        </p:spPr>
      </p:cxnSp>
      <p:cxnSp>
        <p:nvCxnSpPr>
          <p:cNvPr id="1969" name="Google Shape;1969;p53"/>
          <p:cNvCxnSpPr/>
          <p:nvPr/>
        </p:nvCxnSpPr>
        <p:spPr>
          <a:xfrm>
            <a:off x="2154395" y="2849266"/>
            <a:ext cx="2463300" cy="1476900"/>
          </a:xfrm>
          <a:prstGeom prst="curvedConnector3">
            <a:avLst>
              <a:gd fmla="val 32109" name="adj1"/>
            </a:avLst>
          </a:prstGeom>
          <a:noFill/>
          <a:ln cap="flat" cmpd="sng" w="19050">
            <a:solidFill>
              <a:schemeClr val="accent2"/>
            </a:solidFill>
            <a:prstDash val="dash"/>
            <a:round/>
            <a:headEnd len="med" w="med" type="none"/>
            <a:tailEnd len="med" w="med" type="none"/>
          </a:ln>
        </p:spPr>
      </p:cxnSp>
      <p:cxnSp>
        <p:nvCxnSpPr>
          <p:cNvPr id="1970" name="Google Shape;1970;p53"/>
          <p:cNvCxnSpPr/>
          <p:nvPr/>
        </p:nvCxnSpPr>
        <p:spPr>
          <a:xfrm flipH="1" rot="10800000">
            <a:off x="2154395" y="1650766"/>
            <a:ext cx="2224500" cy="1198500"/>
          </a:xfrm>
          <a:prstGeom prst="curvedConnector3">
            <a:avLst>
              <a:gd fmla="val 27767" name="adj1"/>
            </a:avLst>
          </a:prstGeom>
          <a:noFill/>
          <a:ln cap="flat" cmpd="sng" w="19050">
            <a:solidFill>
              <a:schemeClr val="accent2"/>
            </a:solidFill>
            <a:prstDash val="dash"/>
            <a:round/>
            <a:headEnd len="med" w="med" type="none"/>
            <a:tailEnd len="med" w="med" type="none"/>
          </a:ln>
        </p:spPr>
      </p:cxnSp>
      <p:sp>
        <p:nvSpPr>
          <p:cNvPr id="1971" name="Google Shape;1971;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Microcontroller Analogy</a:t>
            </a:r>
            <a:endParaRPr/>
          </a:p>
        </p:txBody>
      </p:sp>
      <p:pic>
        <p:nvPicPr>
          <p:cNvPr id="1972" name="Google Shape;1972;p53"/>
          <p:cNvPicPr preferRelativeResize="0"/>
          <p:nvPr/>
        </p:nvPicPr>
        <p:blipFill rotWithShape="1">
          <a:blip r:embed="rId3">
            <a:alphaModFix/>
          </a:blip>
          <a:srcRect b="14699" l="14699" r="14699" t="14699"/>
          <a:stretch/>
        </p:blipFill>
        <p:spPr>
          <a:xfrm>
            <a:off x="2933188" y="2260525"/>
            <a:ext cx="1177500" cy="1177500"/>
          </a:xfrm>
          <a:prstGeom prst="ellipse">
            <a:avLst/>
          </a:prstGeom>
          <a:noFill/>
          <a:ln cap="flat" cmpd="sng" w="28575">
            <a:solidFill>
              <a:schemeClr val="dk2"/>
            </a:solidFill>
            <a:prstDash val="solid"/>
            <a:round/>
            <a:headEnd len="sm" w="sm" type="none"/>
            <a:tailEnd len="sm" w="sm" type="none"/>
          </a:ln>
        </p:spPr>
      </p:pic>
      <p:pic>
        <p:nvPicPr>
          <p:cNvPr id="1973" name="Google Shape;1973;p53"/>
          <p:cNvPicPr preferRelativeResize="0"/>
          <p:nvPr/>
        </p:nvPicPr>
        <p:blipFill rotWithShape="1">
          <a:blip r:embed="rId4">
            <a:alphaModFix/>
          </a:blip>
          <a:srcRect b="0" l="4404" r="4404" t="0"/>
          <a:stretch/>
        </p:blipFill>
        <p:spPr>
          <a:xfrm>
            <a:off x="976895" y="2270266"/>
            <a:ext cx="1177500" cy="1158000"/>
          </a:xfrm>
          <a:prstGeom prst="ellipse">
            <a:avLst/>
          </a:prstGeom>
          <a:noFill/>
          <a:ln cap="flat" cmpd="sng" w="19050">
            <a:solidFill>
              <a:schemeClr val="accent1"/>
            </a:solidFill>
            <a:prstDash val="solid"/>
            <a:round/>
            <a:headEnd len="sm" w="sm" type="none"/>
            <a:tailEnd len="sm" w="sm" type="none"/>
          </a:ln>
        </p:spPr>
      </p:pic>
      <p:grpSp>
        <p:nvGrpSpPr>
          <p:cNvPr id="1974" name="Google Shape;1974;p53"/>
          <p:cNvGrpSpPr/>
          <p:nvPr/>
        </p:nvGrpSpPr>
        <p:grpSpPr>
          <a:xfrm>
            <a:off x="4378893" y="1071707"/>
            <a:ext cx="1177500" cy="1158000"/>
            <a:chOff x="5121850" y="1581000"/>
            <a:chExt cx="1177500" cy="1158000"/>
          </a:xfrm>
        </p:grpSpPr>
        <p:sp>
          <p:nvSpPr>
            <p:cNvPr id="1975" name="Google Shape;1975;p53"/>
            <p:cNvSpPr/>
            <p:nvPr/>
          </p:nvSpPr>
          <p:spPr>
            <a:xfrm>
              <a:off x="5121850" y="1581000"/>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6" name="Google Shape;1976;p53"/>
            <p:cNvPicPr preferRelativeResize="0"/>
            <p:nvPr/>
          </p:nvPicPr>
          <p:blipFill rotWithShape="1">
            <a:blip r:embed="rId5">
              <a:alphaModFix/>
            </a:blip>
            <a:srcRect b="57181" l="3121" r="49941" t="8451"/>
            <a:stretch/>
          </p:blipFill>
          <p:spPr>
            <a:xfrm>
              <a:off x="5215000" y="1797000"/>
              <a:ext cx="991200" cy="726000"/>
            </a:xfrm>
            <a:prstGeom prst="ellipse">
              <a:avLst/>
            </a:prstGeom>
            <a:noFill/>
            <a:ln>
              <a:noFill/>
            </a:ln>
          </p:spPr>
        </p:pic>
      </p:grpSp>
      <p:pic>
        <p:nvPicPr>
          <p:cNvPr id="1977" name="Google Shape;1977;p53"/>
          <p:cNvPicPr preferRelativeResize="0"/>
          <p:nvPr/>
        </p:nvPicPr>
        <p:blipFill rotWithShape="1">
          <a:blip r:embed="rId6">
            <a:alphaModFix/>
          </a:blip>
          <a:srcRect b="60737" l="56890" r="10460" t="9067"/>
          <a:stretch/>
        </p:blipFill>
        <p:spPr>
          <a:xfrm flipH="1">
            <a:off x="5795193" y="2939075"/>
            <a:ext cx="1177500" cy="1173600"/>
          </a:xfrm>
          <a:prstGeom prst="ellipse">
            <a:avLst/>
          </a:prstGeom>
          <a:noFill/>
          <a:ln cap="flat" cmpd="sng" w="19050">
            <a:solidFill>
              <a:srgbClr val="E69138"/>
            </a:solidFill>
            <a:prstDash val="solid"/>
            <a:round/>
            <a:headEnd len="sm" w="sm" type="none"/>
            <a:tailEnd len="sm" w="sm" type="none"/>
          </a:ln>
        </p:spPr>
      </p:pic>
      <p:grpSp>
        <p:nvGrpSpPr>
          <p:cNvPr id="1978" name="Google Shape;1978;p53"/>
          <p:cNvGrpSpPr/>
          <p:nvPr/>
        </p:nvGrpSpPr>
        <p:grpSpPr>
          <a:xfrm>
            <a:off x="5816863" y="1241197"/>
            <a:ext cx="1177500" cy="1158000"/>
            <a:chOff x="6617900" y="1245075"/>
            <a:chExt cx="1177500" cy="1158000"/>
          </a:xfrm>
        </p:grpSpPr>
        <p:sp>
          <p:nvSpPr>
            <p:cNvPr id="1979" name="Google Shape;1979;p53"/>
            <p:cNvSpPr/>
            <p:nvPr/>
          </p:nvSpPr>
          <p:spPr>
            <a:xfrm>
              <a:off x="6617900" y="1245075"/>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0" name="Google Shape;1980;p53"/>
            <p:cNvPicPr preferRelativeResize="0"/>
            <p:nvPr/>
          </p:nvPicPr>
          <p:blipFill>
            <a:blip r:embed="rId7">
              <a:alphaModFix/>
            </a:blip>
            <a:stretch>
              <a:fillRect/>
            </a:stretch>
          </p:blipFill>
          <p:spPr>
            <a:xfrm>
              <a:off x="6979098" y="1433036"/>
              <a:ext cx="484000" cy="796525"/>
            </a:xfrm>
            <a:prstGeom prst="rect">
              <a:avLst/>
            </a:prstGeom>
            <a:noFill/>
            <a:ln>
              <a:noFill/>
            </a:ln>
          </p:spPr>
        </p:pic>
      </p:grpSp>
      <p:pic>
        <p:nvPicPr>
          <p:cNvPr id="1981" name="Google Shape;1981;p53"/>
          <p:cNvPicPr preferRelativeResize="0"/>
          <p:nvPr/>
        </p:nvPicPr>
        <p:blipFill rotWithShape="1">
          <a:blip r:embed="rId8">
            <a:alphaModFix/>
          </a:blip>
          <a:srcRect b="12029" l="10872" r="2012" t="8459"/>
          <a:stretch/>
        </p:blipFill>
        <p:spPr>
          <a:xfrm>
            <a:off x="6979177" y="2087875"/>
            <a:ext cx="1177500" cy="1141800"/>
          </a:xfrm>
          <a:prstGeom prst="ellipse">
            <a:avLst/>
          </a:prstGeom>
          <a:noFill/>
          <a:ln cap="flat" cmpd="sng" w="19050">
            <a:solidFill>
              <a:srgbClr val="FFD966"/>
            </a:solidFill>
            <a:prstDash val="solid"/>
            <a:round/>
            <a:headEnd len="sm" w="sm" type="none"/>
            <a:tailEnd len="sm" w="sm" type="none"/>
          </a:ln>
        </p:spPr>
      </p:pic>
      <p:pic>
        <p:nvPicPr>
          <p:cNvPr id="1982" name="Google Shape;1982;p53"/>
          <p:cNvPicPr preferRelativeResize="0"/>
          <p:nvPr/>
        </p:nvPicPr>
        <p:blipFill rotWithShape="1">
          <a:blip r:embed="rId9">
            <a:alphaModFix/>
          </a:blip>
          <a:srcRect b="18565" l="18565" r="18565" t="18565"/>
          <a:stretch/>
        </p:blipFill>
        <p:spPr>
          <a:xfrm>
            <a:off x="4617706" y="3737400"/>
            <a:ext cx="1177500" cy="1177500"/>
          </a:xfrm>
          <a:prstGeom prst="ellipse">
            <a:avLst/>
          </a:prstGeom>
          <a:noFill/>
          <a:ln cap="flat" cmpd="sng" w="19050">
            <a:solidFill>
              <a:srgbClr val="E69138"/>
            </a:solidFill>
            <a:prstDash val="solid"/>
            <a:round/>
            <a:headEnd len="sm" w="sm" type="none"/>
            <a:tailEnd len="sm" w="sm" type="none"/>
          </a:ln>
        </p:spPr>
      </p:pic>
      <p:cxnSp>
        <p:nvCxnSpPr>
          <p:cNvPr id="1983" name="Google Shape;1983;p53"/>
          <p:cNvCxnSpPr>
            <a:endCxn id="1972" idx="2"/>
          </p:cNvCxnSpPr>
          <p:nvPr/>
        </p:nvCxnSpPr>
        <p:spPr>
          <a:xfrm>
            <a:off x="2466988" y="2846275"/>
            <a:ext cx="466200" cy="3000"/>
          </a:xfrm>
          <a:prstGeom prst="straightConnector1">
            <a:avLst/>
          </a:prstGeom>
          <a:noFill/>
          <a:ln cap="flat" cmpd="sng" w="28575">
            <a:solidFill>
              <a:schemeClr val="lt2"/>
            </a:solidFill>
            <a:prstDash val="solid"/>
            <a:round/>
            <a:headEnd len="med" w="med" type="oval"/>
            <a:tailEnd len="med" w="med" type="none"/>
          </a:ln>
        </p:spPr>
      </p:cxnSp>
      <p:cxnSp>
        <p:nvCxnSpPr>
          <p:cNvPr id="1984" name="Google Shape;1984;p53"/>
          <p:cNvCxnSpPr/>
          <p:nvPr/>
        </p:nvCxnSpPr>
        <p:spPr>
          <a:xfrm flipH="1" rot="10800000">
            <a:off x="2176220" y="2846266"/>
            <a:ext cx="392400" cy="4500"/>
          </a:xfrm>
          <a:prstGeom prst="straightConnector1">
            <a:avLst/>
          </a:prstGeom>
          <a:noFill/>
          <a:ln cap="flat" cmpd="sng" w="19050">
            <a:solidFill>
              <a:schemeClr val="accent2"/>
            </a:solidFill>
            <a:prstDash val="solid"/>
            <a:round/>
            <a:headEnd len="med" w="med" type="none"/>
            <a:tailEnd len="med" w="med" type="oval"/>
          </a:ln>
        </p:spPr>
      </p:cxnSp>
      <p:cxnSp>
        <p:nvCxnSpPr>
          <p:cNvPr id="1985" name="Google Shape;1985;p53"/>
          <p:cNvCxnSpPr>
            <a:stCxn id="1972" idx="0"/>
          </p:cNvCxnSpPr>
          <p:nvPr/>
        </p:nvCxnSpPr>
        <p:spPr>
          <a:xfrm flipH="1" rot="10800000">
            <a:off x="3521938" y="2167225"/>
            <a:ext cx="519900" cy="93300"/>
          </a:xfrm>
          <a:prstGeom prst="straightConnector1">
            <a:avLst/>
          </a:prstGeom>
          <a:noFill/>
          <a:ln cap="flat" cmpd="sng" w="28575">
            <a:solidFill>
              <a:schemeClr val="dk2"/>
            </a:solidFill>
            <a:prstDash val="solid"/>
            <a:round/>
            <a:headEnd len="med" w="med" type="none"/>
            <a:tailEnd len="med" w="med" type="oval"/>
          </a:ln>
        </p:spPr>
      </p:cxnSp>
      <p:cxnSp>
        <p:nvCxnSpPr>
          <p:cNvPr id="1986" name="Google Shape;1986;p53"/>
          <p:cNvCxnSpPr>
            <a:stCxn id="1975" idx="3"/>
          </p:cNvCxnSpPr>
          <p:nvPr/>
        </p:nvCxnSpPr>
        <p:spPr>
          <a:xfrm flipH="1">
            <a:off x="3942034" y="2060122"/>
            <a:ext cx="609300" cy="125400"/>
          </a:xfrm>
          <a:prstGeom prst="straightConnector1">
            <a:avLst/>
          </a:prstGeom>
          <a:noFill/>
          <a:ln cap="flat" cmpd="sng" w="19050">
            <a:solidFill>
              <a:srgbClr val="FFD966"/>
            </a:solidFill>
            <a:prstDash val="solid"/>
            <a:round/>
            <a:headEnd len="med" w="med" type="none"/>
            <a:tailEnd len="med" w="med" type="oval"/>
          </a:ln>
        </p:spPr>
      </p:cxnSp>
      <p:cxnSp>
        <p:nvCxnSpPr>
          <p:cNvPr id="1987" name="Google Shape;1987;p53"/>
          <p:cNvCxnSpPr>
            <a:stCxn id="1972" idx="7"/>
          </p:cNvCxnSpPr>
          <p:nvPr/>
        </p:nvCxnSpPr>
        <p:spPr>
          <a:xfrm flipH="1" rot="10800000">
            <a:off x="3938247" y="2349866"/>
            <a:ext cx="1021200" cy="83100"/>
          </a:xfrm>
          <a:prstGeom prst="straightConnector1">
            <a:avLst/>
          </a:prstGeom>
          <a:noFill/>
          <a:ln cap="flat" cmpd="sng" w="28575">
            <a:solidFill>
              <a:schemeClr val="dk2"/>
            </a:solidFill>
            <a:prstDash val="solid"/>
            <a:round/>
            <a:headEnd len="med" w="med" type="none"/>
            <a:tailEnd len="med" w="med" type="oval"/>
          </a:ln>
        </p:spPr>
      </p:cxnSp>
      <p:cxnSp>
        <p:nvCxnSpPr>
          <p:cNvPr id="1988" name="Google Shape;1988;p53"/>
          <p:cNvCxnSpPr>
            <a:stCxn id="1979" idx="3"/>
          </p:cNvCxnSpPr>
          <p:nvPr/>
        </p:nvCxnSpPr>
        <p:spPr>
          <a:xfrm flipH="1">
            <a:off x="4861903" y="2229611"/>
            <a:ext cx="1127400" cy="131100"/>
          </a:xfrm>
          <a:prstGeom prst="straightConnector1">
            <a:avLst/>
          </a:prstGeom>
          <a:noFill/>
          <a:ln cap="flat" cmpd="sng" w="19050">
            <a:solidFill>
              <a:srgbClr val="FFD966"/>
            </a:solidFill>
            <a:prstDash val="solid"/>
            <a:round/>
            <a:headEnd len="med" w="med" type="none"/>
            <a:tailEnd len="med" w="med" type="oval"/>
          </a:ln>
        </p:spPr>
      </p:cxnSp>
      <p:cxnSp>
        <p:nvCxnSpPr>
          <p:cNvPr id="1989" name="Google Shape;1989;p53"/>
          <p:cNvCxnSpPr>
            <a:stCxn id="1972" idx="6"/>
          </p:cNvCxnSpPr>
          <p:nvPr/>
        </p:nvCxnSpPr>
        <p:spPr>
          <a:xfrm flipH="1" rot="10800000">
            <a:off x="4110688" y="2802775"/>
            <a:ext cx="1050900" cy="46500"/>
          </a:xfrm>
          <a:prstGeom prst="straightConnector1">
            <a:avLst/>
          </a:prstGeom>
          <a:noFill/>
          <a:ln cap="flat" cmpd="sng" w="28575">
            <a:solidFill>
              <a:schemeClr val="dk2"/>
            </a:solidFill>
            <a:prstDash val="solid"/>
            <a:round/>
            <a:headEnd len="med" w="med" type="none"/>
            <a:tailEnd len="med" w="med" type="oval"/>
          </a:ln>
        </p:spPr>
      </p:cxnSp>
      <p:cxnSp>
        <p:nvCxnSpPr>
          <p:cNvPr id="1990" name="Google Shape;1990;p53"/>
          <p:cNvCxnSpPr>
            <a:stCxn id="1981" idx="2"/>
          </p:cNvCxnSpPr>
          <p:nvPr/>
        </p:nvCxnSpPr>
        <p:spPr>
          <a:xfrm flipH="1">
            <a:off x="5063977" y="2658775"/>
            <a:ext cx="1915200" cy="151500"/>
          </a:xfrm>
          <a:prstGeom prst="straightConnector1">
            <a:avLst/>
          </a:prstGeom>
          <a:noFill/>
          <a:ln cap="flat" cmpd="sng" w="19050">
            <a:solidFill>
              <a:srgbClr val="FFD966"/>
            </a:solidFill>
            <a:prstDash val="solid"/>
            <a:round/>
            <a:headEnd len="med" w="med" type="none"/>
            <a:tailEnd len="med" w="med" type="oval"/>
          </a:ln>
        </p:spPr>
      </p:cxnSp>
      <p:cxnSp>
        <p:nvCxnSpPr>
          <p:cNvPr id="1991" name="Google Shape;1991;p53"/>
          <p:cNvCxnSpPr>
            <a:stCxn id="1972" idx="5"/>
          </p:cNvCxnSpPr>
          <p:nvPr/>
        </p:nvCxnSpPr>
        <p:spPr>
          <a:xfrm>
            <a:off x="3938247" y="3265584"/>
            <a:ext cx="1014000" cy="144000"/>
          </a:xfrm>
          <a:prstGeom prst="straightConnector1">
            <a:avLst/>
          </a:prstGeom>
          <a:noFill/>
          <a:ln cap="flat" cmpd="sng" w="28575">
            <a:solidFill>
              <a:schemeClr val="dk2"/>
            </a:solidFill>
            <a:prstDash val="solid"/>
            <a:round/>
            <a:headEnd len="med" w="med" type="none"/>
            <a:tailEnd len="med" w="med" type="oval"/>
          </a:ln>
        </p:spPr>
      </p:cxnSp>
      <p:cxnSp>
        <p:nvCxnSpPr>
          <p:cNvPr id="1992" name="Google Shape;1992;p53"/>
          <p:cNvCxnSpPr>
            <a:stCxn id="1977" idx="6"/>
          </p:cNvCxnSpPr>
          <p:nvPr/>
        </p:nvCxnSpPr>
        <p:spPr>
          <a:xfrm rot="10800000">
            <a:off x="4858293" y="3395375"/>
            <a:ext cx="936900" cy="130500"/>
          </a:xfrm>
          <a:prstGeom prst="straightConnector1">
            <a:avLst/>
          </a:prstGeom>
          <a:noFill/>
          <a:ln cap="flat" cmpd="sng" w="19050">
            <a:solidFill>
              <a:srgbClr val="E69138"/>
            </a:solidFill>
            <a:prstDash val="solid"/>
            <a:round/>
            <a:headEnd len="med" w="med" type="none"/>
            <a:tailEnd len="med" w="med" type="oval"/>
          </a:ln>
        </p:spPr>
      </p:cxnSp>
      <p:cxnSp>
        <p:nvCxnSpPr>
          <p:cNvPr id="1993" name="Google Shape;1993;p53"/>
          <p:cNvCxnSpPr>
            <a:stCxn id="1972" idx="4"/>
          </p:cNvCxnSpPr>
          <p:nvPr/>
        </p:nvCxnSpPr>
        <p:spPr>
          <a:xfrm>
            <a:off x="3521938" y="3438025"/>
            <a:ext cx="650100" cy="296700"/>
          </a:xfrm>
          <a:prstGeom prst="straightConnector1">
            <a:avLst/>
          </a:prstGeom>
          <a:noFill/>
          <a:ln cap="flat" cmpd="sng" w="28575">
            <a:solidFill>
              <a:schemeClr val="dk2"/>
            </a:solidFill>
            <a:prstDash val="solid"/>
            <a:round/>
            <a:headEnd len="med" w="med" type="none"/>
            <a:tailEnd len="med" w="med" type="oval"/>
          </a:ln>
        </p:spPr>
      </p:cxnSp>
      <p:cxnSp>
        <p:nvCxnSpPr>
          <p:cNvPr id="1994" name="Google Shape;1994;p53"/>
          <p:cNvCxnSpPr>
            <a:stCxn id="1982" idx="1"/>
          </p:cNvCxnSpPr>
          <p:nvPr/>
        </p:nvCxnSpPr>
        <p:spPr>
          <a:xfrm rot="10800000">
            <a:off x="4085147" y="3705841"/>
            <a:ext cx="705000" cy="204000"/>
          </a:xfrm>
          <a:prstGeom prst="straightConnector1">
            <a:avLst/>
          </a:prstGeom>
          <a:noFill/>
          <a:ln cap="flat" cmpd="sng" w="19050">
            <a:solidFill>
              <a:srgbClr val="E69138"/>
            </a:solidFill>
            <a:prstDash val="solid"/>
            <a:round/>
            <a:headEnd len="med" w="med" type="none"/>
            <a:tailEnd len="med" w="med" type="oval"/>
          </a:ln>
        </p:spPr>
      </p:cxnSp>
      <p:sp>
        <p:nvSpPr>
          <p:cNvPr id="1995" name="Google Shape;1995;p53"/>
          <p:cNvSpPr txBox="1"/>
          <p:nvPr/>
        </p:nvSpPr>
        <p:spPr>
          <a:xfrm>
            <a:off x="6005898" y="4299825"/>
            <a:ext cx="1653300" cy="400200"/>
          </a:xfrm>
          <a:prstGeom prst="rect">
            <a:avLst/>
          </a:prstGeom>
          <a:solidFill>
            <a:schemeClr val="dk1"/>
          </a:solidFill>
          <a:ln cap="flat" cmpd="sng" w="9525">
            <a:solidFill>
              <a:srgbClr val="E6913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Output Peripheral</a:t>
            </a:r>
            <a:endParaRPr>
              <a:latin typeface="Barlow"/>
              <a:ea typeface="Barlow"/>
              <a:cs typeface="Barlow"/>
              <a:sym typeface="Barlow"/>
            </a:endParaRPr>
          </a:p>
        </p:txBody>
      </p:sp>
      <p:sp>
        <p:nvSpPr>
          <p:cNvPr id="1996" name="Google Shape;1996;p53"/>
          <p:cNvSpPr txBox="1"/>
          <p:nvPr/>
        </p:nvSpPr>
        <p:spPr>
          <a:xfrm>
            <a:off x="6786188" y="890750"/>
            <a:ext cx="1653300" cy="400200"/>
          </a:xfrm>
          <a:prstGeom prst="rect">
            <a:avLst/>
          </a:prstGeom>
          <a:noFill/>
          <a:ln cap="flat" cmpd="sng" w="9525">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Input Peripheral</a:t>
            </a:r>
            <a:endParaRPr>
              <a:latin typeface="Barlow"/>
              <a:ea typeface="Barlow"/>
              <a:cs typeface="Barlow"/>
              <a:sym typeface="Barlow"/>
            </a:endParaRPr>
          </a:p>
        </p:txBody>
      </p:sp>
      <p:sp>
        <p:nvSpPr>
          <p:cNvPr id="1997" name="Google Shape;1997;p53"/>
          <p:cNvSpPr txBox="1"/>
          <p:nvPr/>
        </p:nvSpPr>
        <p:spPr>
          <a:xfrm>
            <a:off x="4327950" y="2869325"/>
            <a:ext cx="1460400" cy="4002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Electrical Signal</a:t>
            </a:r>
            <a:endParaRPr>
              <a:latin typeface="Barlow"/>
              <a:ea typeface="Barlow"/>
              <a:cs typeface="Barlow"/>
              <a:sym typeface="Barlow"/>
            </a:endParaRPr>
          </a:p>
        </p:txBody>
      </p:sp>
      <p:sp>
        <p:nvSpPr>
          <p:cNvPr id="1998" name="Google Shape;1998;p53"/>
          <p:cNvSpPr txBox="1"/>
          <p:nvPr/>
        </p:nvSpPr>
        <p:spPr>
          <a:xfrm>
            <a:off x="1701313" y="1767025"/>
            <a:ext cx="705000" cy="4002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Power</a:t>
            </a:r>
            <a:endParaRPr>
              <a:latin typeface="Barlow"/>
              <a:ea typeface="Barlow"/>
              <a:cs typeface="Barlow"/>
              <a:sym typeface="Barlow"/>
            </a:endParaRPr>
          </a:p>
        </p:txBody>
      </p:sp>
      <p:sp>
        <p:nvSpPr>
          <p:cNvPr id="1999" name="Google Shape;1999;p53"/>
          <p:cNvSpPr/>
          <p:nvPr/>
        </p:nvSpPr>
        <p:spPr>
          <a:xfrm rot="-154496">
            <a:off x="5250817" y="2713424"/>
            <a:ext cx="367271" cy="160661"/>
          </a:xfrm>
          <a:prstGeom prst="leftArrow">
            <a:avLst>
              <a:gd fmla="val 50000" name="adj1"/>
              <a:gd fmla="val 50000" name="adj2"/>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rot="-10451218">
            <a:off x="5015922" y="3358127"/>
            <a:ext cx="367289" cy="160719"/>
          </a:xfrm>
          <a:prstGeom prst="leftArrow">
            <a:avLst>
              <a:gd fmla="val 50000" name="adj1"/>
              <a:gd fmla="val 50000" name="adj2"/>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976507" y="2268775"/>
            <a:ext cx="1177500" cy="11580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2" name="Google Shape;2002;p53"/>
          <p:cNvPicPr preferRelativeResize="0"/>
          <p:nvPr/>
        </p:nvPicPr>
        <p:blipFill>
          <a:blip r:embed="rId10">
            <a:alphaModFix/>
          </a:blip>
          <a:stretch>
            <a:fillRect/>
          </a:stretch>
        </p:blipFill>
        <p:spPr>
          <a:xfrm>
            <a:off x="1181932" y="2459125"/>
            <a:ext cx="780300" cy="780300"/>
          </a:xfrm>
          <a:prstGeom prst="rect">
            <a:avLst/>
          </a:prstGeom>
          <a:noFill/>
          <a:ln>
            <a:noFill/>
          </a:ln>
        </p:spPr>
      </p:pic>
      <p:sp>
        <p:nvSpPr>
          <p:cNvPr id="2003" name="Google Shape;2003;p53"/>
          <p:cNvSpPr/>
          <p:nvPr/>
        </p:nvSpPr>
        <p:spPr>
          <a:xfrm>
            <a:off x="2929775" y="2260525"/>
            <a:ext cx="1177500" cy="11775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4" name="Google Shape;2004;p53"/>
          <p:cNvPicPr preferRelativeResize="0"/>
          <p:nvPr/>
        </p:nvPicPr>
        <p:blipFill>
          <a:blip r:embed="rId11">
            <a:alphaModFix/>
          </a:blip>
          <a:stretch>
            <a:fillRect/>
          </a:stretch>
        </p:blipFill>
        <p:spPr>
          <a:xfrm>
            <a:off x="3095806" y="2396750"/>
            <a:ext cx="859898" cy="905048"/>
          </a:xfrm>
          <a:prstGeom prst="rect">
            <a:avLst/>
          </a:prstGeom>
          <a:noFill/>
          <a:ln>
            <a:noFill/>
          </a:ln>
        </p:spPr>
      </p:pic>
      <p:sp>
        <p:nvSpPr>
          <p:cNvPr id="2005" name="Google Shape;2005;p53"/>
          <p:cNvSpPr/>
          <p:nvPr/>
        </p:nvSpPr>
        <p:spPr>
          <a:xfrm>
            <a:off x="4378475" y="1073647"/>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6" name="Google Shape;2006;p53"/>
          <p:cNvPicPr preferRelativeResize="0"/>
          <p:nvPr/>
        </p:nvPicPr>
        <p:blipFill>
          <a:blip r:embed="rId12">
            <a:alphaModFix/>
          </a:blip>
          <a:stretch>
            <a:fillRect/>
          </a:stretch>
        </p:blipFill>
        <p:spPr>
          <a:xfrm>
            <a:off x="4615150" y="1271160"/>
            <a:ext cx="705000" cy="705000"/>
          </a:xfrm>
          <a:prstGeom prst="rect">
            <a:avLst/>
          </a:prstGeom>
          <a:noFill/>
          <a:ln>
            <a:noFill/>
          </a:ln>
        </p:spPr>
      </p:pic>
      <p:sp>
        <p:nvSpPr>
          <p:cNvPr id="2007" name="Google Shape;2007;p53"/>
          <p:cNvSpPr/>
          <p:nvPr/>
        </p:nvSpPr>
        <p:spPr>
          <a:xfrm>
            <a:off x="5816863" y="1229967"/>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8" name="Google Shape;2008;p53"/>
          <p:cNvPicPr preferRelativeResize="0"/>
          <p:nvPr/>
        </p:nvPicPr>
        <p:blipFill>
          <a:blip r:embed="rId13">
            <a:alphaModFix/>
          </a:blip>
          <a:stretch>
            <a:fillRect/>
          </a:stretch>
        </p:blipFill>
        <p:spPr>
          <a:xfrm>
            <a:off x="5961322" y="1501437"/>
            <a:ext cx="888599" cy="629506"/>
          </a:xfrm>
          <a:prstGeom prst="rect">
            <a:avLst/>
          </a:prstGeom>
          <a:noFill/>
          <a:ln>
            <a:noFill/>
          </a:ln>
        </p:spPr>
      </p:pic>
      <p:sp>
        <p:nvSpPr>
          <p:cNvPr id="2009" name="Google Shape;2009;p53"/>
          <p:cNvSpPr/>
          <p:nvPr/>
        </p:nvSpPr>
        <p:spPr>
          <a:xfrm>
            <a:off x="6979190" y="2087875"/>
            <a:ext cx="1177500" cy="11418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0" name="Google Shape;2010;p53"/>
          <p:cNvPicPr preferRelativeResize="0"/>
          <p:nvPr/>
        </p:nvPicPr>
        <p:blipFill rotWithShape="1">
          <a:blip r:embed="rId14">
            <a:alphaModFix/>
          </a:blip>
          <a:srcRect b="50695" l="40249" r="25764" t="0"/>
          <a:stretch/>
        </p:blipFill>
        <p:spPr>
          <a:xfrm>
            <a:off x="7242890" y="2233149"/>
            <a:ext cx="650100" cy="851263"/>
          </a:xfrm>
          <a:prstGeom prst="rect">
            <a:avLst/>
          </a:prstGeom>
          <a:noFill/>
          <a:ln>
            <a:noFill/>
          </a:ln>
        </p:spPr>
      </p:pic>
      <p:sp>
        <p:nvSpPr>
          <p:cNvPr id="2011" name="Google Shape;2011;p53"/>
          <p:cNvSpPr/>
          <p:nvPr/>
        </p:nvSpPr>
        <p:spPr>
          <a:xfrm>
            <a:off x="5795193" y="2939075"/>
            <a:ext cx="1177500" cy="1173600"/>
          </a:xfrm>
          <a:prstGeom prst="ellipse">
            <a:avLst/>
          </a:prstGeom>
          <a:solidFill>
            <a:schemeClr val="lt1"/>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2" name="Google Shape;2012;p53"/>
          <p:cNvPicPr preferRelativeResize="0"/>
          <p:nvPr/>
        </p:nvPicPr>
        <p:blipFill rotWithShape="1">
          <a:blip r:embed="rId15">
            <a:alphaModFix/>
          </a:blip>
          <a:srcRect b="18374" l="21294" r="13959" t="16879"/>
          <a:stretch/>
        </p:blipFill>
        <p:spPr>
          <a:xfrm>
            <a:off x="6005893" y="3142075"/>
            <a:ext cx="780300" cy="780300"/>
          </a:xfrm>
          <a:prstGeom prst="rect">
            <a:avLst/>
          </a:prstGeom>
          <a:noFill/>
          <a:ln>
            <a:noFill/>
          </a:ln>
        </p:spPr>
      </p:pic>
      <p:sp>
        <p:nvSpPr>
          <p:cNvPr id="2013" name="Google Shape;2013;p53"/>
          <p:cNvSpPr/>
          <p:nvPr/>
        </p:nvSpPr>
        <p:spPr>
          <a:xfrm>
            <a:off x="4617718" y="3737400"/>
            <a:ext cx="1177500" cy="1177500"/>
          </a:xfrm>
          <a:prstGeom prst="ellipse">
            <a:avLst/>
          </a:prstGeom>
          <a:solidFill>
            <a:schemeClr val="lt1"/>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4" name="Google Shape;2014;p53"/>
          <p:cNvPicPr preferRelativeResize="0"/>
          <p:nvPr/>
        </p:nvPicPr>
        <p:blipFill>
          <a:blip r:embed="rId16">
            <a:alphaModFix/>
          </a:blip>
          <a:stretch>
            <a:fillRect/>
          </a:stretch>
        </p:blipFill>
        <p:spPr>
          <a:xfrm>
            <a:off x="4816318" y="3936000"/>
            <a:ext cx="780300" cy="780300"/>
          </a:xfrm>
          <a:prstGeom prst="rect">
            <a:avLst/>
          </a:prstGeom>
          <a:noFill/>
          <a:ln>
            <a:noFill/>
          </a:ln>
        </p:spPr>
      </p:pic>
      <p:sp>
        <p:nvSpPr>
          <p:cNvPr id="2015" name="Google Shape;2015;p53"/>
          <p:cNvSpPr txBox="1"/>
          <p:nvPr/>
        </p:nvSpPr>
        <p:spPr>
          <a:xfrm>
            <a:off x="2212875" y="3445850"/>
            <a:ext cx="936900" cy="400200"/>
          </a:xfrm>
          <a:prstGeom prst="rect">
            <a:avLst/>
          </a:prstGeom>
          <a:solidFill>
            <a:schemeClr val="dk1"/>
          </a:solidFill>
          <a:ln cap="flat" cmpd="sng" w="19050">
            <a:solidFill>
              <a:srgbClr val="A64D7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Pin/Node</a:t>
            </a:r>
            <a:endParaRPr>
              <a:latin typeface="Barlow"/>
              <a:ea typeface="Barlow"/>
              <a:cs typeface="Barlow"/>
              <a:sym typeface="Barlow"/>
            </a:endParaRPr>
          </a:p>
        </p:txBody>
      </p:sp>
      <p:cxnSp>
        <p:nvCxnSpPr>
          <p:cNvPr id="2016" name="Google Shape;2016;p53"/>
          <p:cNvCxnSpPr>
            <a:stCxn id="2015" idx="0"/>
          </p:cNvCxnSpPr>
          <p:nvPr/>
        </p:nvCxnSpPr>
        <p:spPr>
          <a:xfrm rot="10800000">
            <a:off x="2486325" y="2947250"/>
            <a:ext cx="195000" cy="498600"/>
          </a:xfrm>
          <a:prstGeom prst="straightConnector1">
            <a:avLst/>
          </a:prstGeom>
          <a:noFill/>
          <a:ln cap="flat" cmpd="sng" w="9525">
            <a:solidFill>
              <a:srgbClr val="A64D79"/>
            </a:solidFill>
            <a:prstDash val="solid"/>
            <a:round/>
            <a:headEnd len="med" w="med" type="none"/>
            <a:tailEnd len="med" w="med" type="triangle"/>
          </a:ln>
        </p:spPr>
      </p:cxnSp>
      <p:cxnSp>
        <p:nvCxnSpPr>
          <p:cNvPr id="2017" name="Google Shape;2017;p53"/>
          <p:cNvCxnSpPr>
            <a:stCxn id="2015" idx="3"/>
          </p:cNvCxnSpPr>
          <p:nvPr/>
        </p:nvCxnSpPr>
        <p:spPr>
          <a:xfrm>
            <a:off x="3149775" y="3645950"/>
            <a:ext cx="888600" cy="74400"/>
          </a:xfrm>
          <a:prstGeom prst="straightConnector1">
            <a:avLst/>
          </a:prstGeom>
          <a:noFill/>
          <a:ln cap="flat" cmpd="sng" w="9525">
            <a:solidFill>
              <a:srgbClr val="A64D79"/>
            </a:solidFill>
            <a:prstDash val="solid"/>
            <a:round/>
            <a:headEnd len="med" w="med" type="none"/>
            <a:tailEnd len="med" w="med" type="triangle"/>
          </a:ln>
        </p:spPr>
      </p:cxnSp>
      <p:sp>
        <p:nvSpPr>
          <p:cNvPr id="2018" name="Google Shape;2018;p53"/>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Microcontroller You Will Be Using</a:t>
            </a:r>
            <a:endParaRPr/>
          </a:p>
        </p:txBody>
      </p:sp>
      <p:pic>
        <p:nvPicPr>
          <p:cNvPr id="2024" name="Google Shape;2024;p54"/>
          <p:cNvPicPr preferRelativeResize="0"/>
          <p:nvPr/>
        </p:nvPicPr>
        <p:blipFill>
          <a:blip r:embed="rId3">
            <a:alphaModFix/>
          </a:blip>
          <a:stretch>
            <a:fillRect/>
          </a:stretch>
        </p:blipFill>
        <p:spPr>
          <a:xfrm>
            <a:off x="1913913" y="1212800"/>
            <a:ext cx="5316174" cy="271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Processor and Internal Peripherals</a:t>
            </a:r>
            <a:endParaRPr/>
          </a:p>
        </p:txBody>
      </p:sp>
      <p:pic>
        <p:nvPicPr>
          <p:cNvPr id="2030" name="Google Shape;2030;p55"/>
          <p:cNvPicPr preferRelativeResize="0"/>
          <p:nvPr/>
        </p:nvPicPr>
        <p:blipFill>
          <a:blip r:embed="rId3">
            <a:alphaModFix/>
          </a:blip>
          <a:stretch>
            <a:fillRect/>
          </a:stretch>
        </p:blipFill>
        <p:spPr>
          <a:xfrm>
            <a:off x="1913913" y="1212800"/>
            <a:ext cx="5316174" cy="2717900"/>
          </a:xfrm>
          <a:prstGeom prst="rect">
            <a:avLst/>
          </a:prstGeom>
          <a:noFill/>
          <a:ln>
            <a:noFill/>
          </a:ln>
        </p:spPr>
      </p:pic>
      <p:sp>
        <p:nvSpPr>
          <p:cNvPr id="2031" name="Google Shape;2031;p55"/>
          <p:cNvSpPr/>
          <p:nvPr/>
        </p:nvSpPr>
        <p:spPr>
          <a:xfrm>
            <a:off x="3884675" y="2025925"/>
            <a:ext cx="1022700" cy="11211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txBox="1"/>
          <p:nvPr/>
        </p:nvSpPr>
        <p:spPr>
          <a:xfrm>
            <a:off x="3471575" y="4125775"/>
            <a:ext cx="1848900" cy="615600"/>
          </a:xfrm>
          <a:prstGeom prst="rect">
            <a:avLst/>
          </a:prstGeom>
          <a:noFill/>
          <a:ln cap="flat" cmpd="sng" w="19050">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Processor Chip (ATmega32u4)</a:t>
            </a:r>
            <a:endParaRPr>
              <a:latin typeface="Barlow"/>
              <a:ea typeface="Barlow"/>
              <a:cs typeface="Barlow"/>
              <a:sym typeface="Barlow"/>
            </a:endParaRPr>
          </a:p>
        </p:txBody>
      </p:sp>
      <p:sp>
        <p:nvSpPr>
          <p:cNvPr id="2033" name="Google Shape;2033;p55"/>
          <p:cNvSpPr/>
          <p:nvPr/>
        </p:nvSpPr>
        <p:spPr>
          <a:xfrm>
            <a:off x="1898075" y="2094775"/>
            <a:ext cx="737700" cy="9789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txBox="1"/>
          <p:nvPr/>
        </p:nvSpPr>
        <p:spPr>
          <a:xfrm>
            <a:off x="177025" y="1376850"/>
            <a:ext cx="1554000" cy="400200"/>
          </a:xfrm>
          <a:prstGeom prst="rect">
            <a:avLst/>
          </a:prstGeom>
          <a:noFill/>
          <a:ln cap="flat" cmpd="sng" w="19050">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USB Peripheral</a:t>
            </a:r>
            <a:endParaRPr>
              <a:latin typeface="Barlow"/>
              <a:ea typeface="Barlow"/>
              <a:cs typeface="Barlow"/>
              <a:sym typeface="Barlow"/>
            </a:endParaRPr>
          </a:p>
        </p:txBody>
      </p:sp>
      <p:cxnSp>
        <p:nvCxnSpPr>
          <p:cNvPr id="2035" name="Google Shape;2035;p55"/>
          <p:cNvCxnSpPr>
            <a:stCxn id="2033" idx="1"/>
            <a:endCxn id="2034" idx="2"/>
          </p:cNvCxnSpPr>
          <p:nvPr/>
        </p:nvCxnSpPr>
        <p:spPr>
          <a:xfrm rot="10800000">
            <a:off x="953975" y="1776925"/>
            <a:ext cx="944100" cy="807300"/>
          </a:xfrm>
          <a:prstGeom prst="straightConnector1">
            <a:avLst/>
          </a:prstGeom>
          <a:noFill/>
          <a:ln cap="flat" cmpd="sng" w="19050">
            <a:solidFill>
              <a:srgbClr val="F1C232"/>
            </a:solidFill>
            <a:prstDash val="solid"/>
            <a:round/>
            <a:headEnd len="med" w="med" type="none"/>
            <a:tailEnd len="med" w="med" type="triangle"/>
          </a:ln>
        </p:spPr>
      </p:cxnSp>
      <p:cxnSp>
        <p:nvCxnSpPr>
          <p:cNvPr id="2036" name="Google Shape;2036;p55"/>
          <p:cNvCxnSpPr>
            <a:stCxn id="2031" idx="2"/>
            <a:endCxn id="2032" idx="0"/>
          </p:cNvCxnSpPr>
          <p:nvPr/>
        </p:nvCxnSpPr>
        <p:spPr>
          <a:xfrm>
            <a:off x="4396025" y="3147025"/>
            <a:ext cx="0" cy="978900"/>
          </a:xfrm>
          <a:prstGeom prst="straightConnector1">
            <a:avLst/>
          </a:prstGeom>
          <a:noFill/>
          <a:ln cap="flat" cmpd="sng" w="19050">
            <a:solidFill>
              <a:srgbClr val="93C47D"/>
            </a:solidFill>
            <a:prstDash val="solid"/>
            <a:round/>
            <a:headEnd len="med" w="med" type="none"/>
            <a:tailEnd len="med" w="med" type="triangle"/>
          </a:ln>
        </p:spPr>
      </p:cxnSp>
      <p:sp>
        <p:nvSpPr>
          <p:cNvPr id="2037" name="Google Shape;2037;p55"/>
          <p:cNvSpPr/>
          <p:nvPr/>
        </p:nvSpPr>
        <p:spPr>
          <a:xfrm>
            <a:off x="5153250" y="1971800"/>
            <a:ext cx="2006400" cy="12072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txBox="1"/>
          <p:nvPr/>
        </p:nvSpPr>
        <p:spPr>
          <a:xfrm>
            <a:off x="7328425" y="3510325"/>
            <a:ext cx="1758900" cy="615600"/>
          </a:xfrm>
          <a:prstGeom prst="rect">
            <a:avLst/>
          </a:prstGeom>
          <a:noFill/>
          <a:ln cap="flat" cmpd="sng" w="19050">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Bluetooth</a:t>
            </a:r>
            <a:r>
              <a:rPr lang="en">
                <a:latin typeface="Barlow"/>
                <a:ea typeface="Barlow"/>
                <a:cs typeface="Barlow"/>
                <a:sym typeface="Barlow"/>
              </a:rPr>
              <a:t> Peripheral</a:t>
            </a:r>
            <a:endParaRPr>
              <a:latin typeface="Barlow"/>
              <a:ea typeface="Barlow"/>
              <a:cs typeface="Barlow"/>
              <a:sym typeface="Barlow"/>
            </a:endParaRPr>
          </a:p>
        </p:txBody>
      </p:sp>
      <p:cxnSp>
        <p:nvCxnSpPr>
          <p:cNvPr id="2039" name="Google Shape;2039;p55"/>
          <p:cNvCxnSpPr>
            <a:stCxn id="2037" idx="3"/>
            <a:endCxn id="2038" idx="0"/>
          </p:cNvCxnSpPr>
          <p:nvPr/>
        </p:nvCxnSpPr>
        <p:spPr>
          <a:xfrm>
            <a:off x="7159650" y="2575400"/>
            <a:ext cx="1048200" cy="934800"/>
          </a:xfrm>
          <a:prstGeom prst="straightConnector1">
            <a:avLst/>
          </a:prstGeom>
          <a:noFill/>
          <a:ln cap="flat" cmpd="sng" w="19050">
            <a:solidFill>
              <a:srgbClr val="F1C23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Power Pins</a:t>
            </a:r>
            <a:endParaRPr/>
          </a:p>
        </p:txBody>
      </p:sp>
      <p:pic>
        <p:nvPicPr>
          <p:cNvPr id="2045" name="Google Shape;2045;p56"/>
          <p:cNvPicPr preferRelativeResize="0"/>
          <p:nvPr/>
        </p:nvPicPr>
        <p:blipFill>
          <a:blip r:embed="rId3">
            <a:alphaModFix/>
          </a:blip>
          <a:stretch>
            <a:fillRect/>
          </a:stretch>
        </p:blipFill>
        <p:spPr>
          <a:xfrm>
            <a:off x="1913913" y="1212800"/>
            <a:ext cx="5316174" cy="2717900"/>
          </a:xfrm>
          <a:prstGeom prst="rect">
            <a:avLst/>
          </a:prstGeom>
          <a:noFill/>
          <a:ln>
            <a:noFill/>
          </a:ln>
        </p:spPr>
      </p:pic>
      <p:sp>
        <p:nvSpPr>
          <p:cNvPr id="2046" name="Google Shape;2046;p56"/>
          <p:cNvSpPr/>
          <p:nvPr/>
        </p:nvSpPr>
        <p:spPr>
          <a:xfrm>
            <a:off x="2564525" y="1285875"/>
            <a:ext cx="1221000" cy="888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7" name="Google Shape;2047;p56"/>
          <p:cNvCxnSpPr>
            <a:stCxn id="2046" idx="1"/>
            <a:endCxn id="2048" idx="3"/>
          </p:cNvCxnSpPr>
          <p:nvPr/>
        </p:nvCxnSpPr>
        <p:spPr>
          <a:xfrm flipH="1">
            <a:off x="1842125" y="1730175"/>
            <a:ext cx="722400" cy="36300"/>
          </a:xfrm>
          <a:prstGeom prst="straightConnector1">
            <a:avLst/>
          </a:prstGeom>
          <a:noFill/>
          <a:ln cap="flat" cmpd="sng" w="9525">
            <a:solidFill>
              <a:schemeClr val="accent2"/>
            </a:solidFill>
            <a:prstDash val="solid"/>
            <a:round/>
            <a:headEnd len="med" w="med" type="none"/>
            <a:tailEnd len="med" w="med" type="triangle"/>
          </a:ln>
        </p:spPr>
      </p:cxnSp>
      <p:sp>
        <p:nvSpPr>
          <p:cNvPr id="2048" name="Google Shape;2048;p56"/>
          <p:cNvSpPr txBox="1"/>
          <p:nvPr/>
        </p:nvSpPr>
        <p:spPr>
          <a:xfrm>
            <a:off x="187825" y="1350900"/>
            <a:ext cx="1654200" cy="8313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BAT</a:t>
            </a:r>
            <a:r>
              <a:rPr lang="en">
                <a:latin typeface="Barlow"/>
                <a:ea typeface="Barlow"/>
                <a:cs typeface="Barlow"/>
                <a:sym typeface="Barlow"/>
              </a:rPr>
              <a:t> pin and </a:t>
            </a:r>
            <a:r>
              <a:rPr b="1" lang="en">
                <a:latin typeface="Barlow"/>
                <a:ea typeface="Barlow"/>
                <a:cs typeface="Barlow"/>
                <a:sym typeface="Barlow"/>
              </a:rPr>
              <a:t>JST Connector</a:t>
            </a:r>
            <a:r>
              <a:rPr lang="en">
                <a:latin typeface="Barlow"/>
                <a:ea typeface="Barlow"/>
                <a:cs typeface="Barlow"/>
                <a:sym typeface="Barlow"/>
              </a:rPr>
              <a:t> for LiPo battery power</a:t>
            </a:r>
            <a:endParaRPr>
              <a:latin typeface="Barlow"/>
              <a:ea typeface="Barlow"/>
              <a:cs typeface="Barlow"/>
              <a:sym typeface="Barlow"/>
            </a:endParaRPr>
          </a:p>
        </p:txBody>
      </p:sp>
      <p:sp>
        <p:nvSpPr>
          <p:cNvPr id="2049" name="Google Shape;2049;p56"/>
          <p:cNvSpPr/>
          <p:nvPr/>
        </p:nvSpPr>
        <p:spPr>
          <a:xfrm>
            <a:off x="3229125" y="3286925"/>
            <a:ext cx="361200" cy="572700"/>
          </a:xfrm>
          <a:prstGeom prst="rect">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txBox="1"/>
          <p:nvPr/>
        </p:nvSpPr>
        <p:spPr>
          <a:xfrm>
            <a:off x="3785525" y="3987650"/>
            <a:ext cx="2152800" cy="615600"/>
          </a:xfrm>
          <a:prstGeom prst="rect">
            <a:avLst/>
          </a:prstGeom>
          <a:noFill/>
          <a:ln cap="flat" cmpd="sng" w="19050">
            <a:solidFill>
              <a:srgbClr val="9E9E9E"/>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GND</a:t>
            </a:r>
            <a:r>
              <a:rPr lang="en">
                <a:latin typeface="Barlow"/>
                <a:ea typeface="Barlow"/>
                <a:cs typeface="Barlow"/>
                <a:sym typeface="Barlow"/>
              </a:rPr>
              <a:t> pin: voltage </a:t>
            </a:r>
            <a:r>
              <a:rPr lang="en">
                <a:latin typeface="Barlow"/>
                <a:ea typeface="Barlow"/>
                <a:cs typeface="Barlow"/>
                <a:sym typeface="Barlow"/>
              </a:rPr>
              <a:t>ground</a:t>
            </a:r>
            <a:r>
              <a:rPr lang="en">
                <a:latin typeface="Barlow"/>
                <a:ea typeface="Barlow"/>
                <a:cs typeface="Barlow"/>
                <a:sym typeface="Barlow"/>
              </a:rPr>
              <a:t> for all logic and power </a:t>
            </a:r>
            <a:endParaRPr>
              <a:latin typeface="Barlow"/>
              <a:ea typeface="Barlow"/>
              <a:cs typeface="Barlow"/>
              <a:sym typeface="Barlow"/>
            </a:endParaRPr>
          </a:p>
        </p:txBody>
      </p:sp>
      <p:cxnSp>
        <p:nvCxnSpPr>
          <p:cNvPr id="2051" name="Google Shape;2051;p56"/>
          <p:cNvCxnSpPr>
            <a:stCxn id="2049" idx="2"/>
            <a:endCxn id="2050" idx="1"/>
          </p:cNvCxnSpPr>
          <p:nvPr/>
        </p:nvCxnSpPr>
        <p:spPr>
          <a:xfrm>
            <a:off x="3409725" y="3859625"/>
            <a:ext cx="375900" cy="435900"/>
          </a:xfrm>
          <a:prstGeom prst="straightConnector1">
            <a:avLst/>
          </a:prstGeom>
          <a:noFill/>
          <a:ln cap="flat" cmpd="sng" w="9525">
            <a:solidFill>
              <a:srgbClr val="9E9E9E"/>
            </a:solidFill>
            <a:prstDash val="solid"/>
            <a:round/>
            <a:headEnd len="med" w="med" type="none"/>
            <a:tailEnd len="med" w="med" type="triangle"/>
          </a:ln>
        </p:spPr>
      </p:cxnSp>
      <p:sp>
        <p:nvSpPr>
          <p:cNvPr id="2052" name="Google Shape;2052;p56"/>
          <p:cNvSpPr/>
          <p:nvPr/>
        </p:nvSpPr>
        <p:spPr>
          <a:xfrm>
            <a:off x="2731350" y="3286925"/>
            <a:ext cx="361200" cy="572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txBox="1"/>
          <p:nvPr/>
        </p:nvSpPr>
        <p:spPr>
          <a:xfrm>
            <a:off x="1336450" y="4341850"/>
            <a:ext cx="2327100" cy="6156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3V</a:t>
            </a:r>
            <a:r>
              <a:rPr lang="en">
                <a:latin typeface="Barlow"/>
                <a:ea typeface="Barlow"/>
                <a:cs typeface="Barlow"/>
                <a:sym typeface="Barlow"/>
              </a:rPr>
              <a:t> pin: 3V voltage source to power external peripherals</a:t>
            </a:r>
            <a:endParaRPr>
              <a:latin typeface="Barlow"/>
              <a:ea typeface="Barlow"/>
              <a:cs typeface="Barlow"/>
              <a:sym typeface="Barlow"/>
            </a:endParaRPr>
          </a:p>
        </p:txBody>
      </p:sp>
      <p:cxnSp>
        <p:nvCxnSpPr>
          <p:cNvPr id="2054" name="Google Shape;2054;p56"/>
          <p:cNvCxnSpPr>
            <a:stCxn id="2052" idx="2"/>
            <a:endCxn id="2053" idx="0"/>
          </p:cNvCxnSpPr>
          <p:nvPr/>
        </p:nvCxnSpPr>
        <p:spPr>
          <a:xfrm flipH="1">
            <a:off x="2500050" y="3859625"/>
            <a:ext cx="411900" cy="482100"/>
          </a:xfrm>
          <a:prstGeom prst="straightConnector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cxnSp>
        <p:nvCxnSpPr>
          <p:cNvPr id="2059" name="Google Shape;2059;p57"/>
          <p:cNvCxnSpPr/>
          <p:nvPr/>
        </p:nvCxnSpPr>
        <p:spPr>
          <a:xfrm flipH="1" rot="10800000">
            <a:off x="2154395" y="1820266"/>
            <a:ext cx="3662400" cy="1029000"/>
          </a:xfrm>
          <a:prstGeom prst="curvedConnector3">
            <a:avLst>
              <a:gd fmla="val 86938" name="adj1"/>
            </a:avLst>
          </a:prstGeom>
          <a:noFill/>
          <a:ln cap="flat" cmpd="sng" w="19050">
            <a:solidFill>
              <a:schemeClr val="accent2"/>
            </a:solidFill>
            <a:prstDash val="dash"/>
            <a:round/>
            <a:headEnd len="med" w="med" type="none"/>
            <a:tailEnd len="med" w="med" type="none"/>
          </a:ln>
        </p:spPr>
      </p:cxnSp>
      <p:cxnSp>
        <p:nvCxnSpPr>
          <p:cNvPr id="2060" name="Google Shape;2060;p57"/>
          <p:cNvCxnSpPr/>
          <p:nvPr/>
        </p:nvCxnSpPr>
        <p:spPr>
          <a:xfrm flipH="1" rot="10800000">
            <a:off x="2154395" y="2658766"/>
            <a:ext cx="4824900" cy="190500"/>
          </a:xfrm>
          <a:prstGeom prst="curvedConnector3">
            <a:avLst>
              <a:gd fmla="val 18637" name="adj1"/>
            </a:avLst>
          </a:prstGeom>
          <a:noFill/>
          <a:ln cap="flat" cmpd="sng" w="19050">
            <a:solidFill>
              <a:schemeClr val="accent2"/>
            </a:solidFill>
            <a:prstDash val="dash"/>
            <a:round/>
            <a:headEnd len="med" w="med" type="none"/>
            <a:tailEnd len="med" w="med" type="none"/>
          </a:ln>
        </p:spPr>
      </p:cxnSp>
      <p:cxnSp>
        <p:nvCxnSpPr>
          <p:cNvPr id="2061" name="Google Shape;2061;p57"/>
          <p:cNvCxnSpPr/>
          <p:nvPr/>
        </p:nvCxnSpPr>
        <p:spPr>
          <a:xfrm>
            <a:off x="2154393" y="2849375"/>
            <a:ext cx="3640800" cy="676500"/>
          </a:xfrm>
          <a:prstGeom prst="curvedConnector3">
            <a:avLst>
              <a:gd fmla="val 19345" name="adj1"/>
            </a:avLst>
          </a:prstGeom>
          <a:noFill/>
          <a:ln cap="flat" cmpd="sng" w="19050">
            <a:solidFill>
              <a:schemeClr val="accent2"/>
            </a:solidFill>
            <a:prstDash val="dash"/>
            <a:round/>
            <a:headEnd len="med" w="med" type="none"/>
            <a:tailEnd len="med" w="med" type="none"/>
          </a:ln>
        </p:spPr>
      </p:cxnSp>
      <p:cxnSp>
        <p:nvCxnSpPr>
          <p:cNvPr id="2062" name="Google Shape;2062;p57"/>
          <p:cNvCxnSpPr/>
          <p:nvPr/>
        </p:nvCxnSpPr>
        <p:spPr>
          <a:xfrm>
            <a:off x="2154395" y="2849266"/>
            <a:ext cx="2463300" cy="1476900"/>
          </a:xfrm>
          <a:prstGeom prst="curvedConnector3">
            <a:avLst>
              <a:gd fmla="val 32109" name="adj1"/>
            </a:avLst>
          </a:prstGeom>
          <a:noFill/>
          <a:ln cap="flat" cmpd="sng" w="19050">
            <a:solidFill>
              <a:schemeClr val="accent2"/>
            </a:solidFill>
            <a:prstDash val="dash"/>
            <a:round/>
            <a:headEnd len="med" w="med" type="none"/>
            <a:tailEnd len="med" w="med" type="none"/>
          </a:ln>
        </p:spPr>
      </p:cxnSp>
      <p:cxnSp>
        <p:nvCxnSpPr>
          <p:cNvPr id="2063" name="Google Shape;2063;p57"/>
          <p:cNvCxnSpPr/>
          <p:nvPr/>
        </p:nvCxnSpPr>
        <p:spPr>
          <a:xfrm flipH="1" rot="10800000">
            <a:off x="2154395" y="1650766"/>
            <a:ext cx="2224500" cy="1198500"/>
          </a:xfrm>
          <a:prstGeom prst="curvedConnector3">
            <a:avLst>
              <a:gd fmla="val 27767" name="adj1"/>
            </a:avLst>
          </a:prstGeom>
          <a:noFill/>
          <a:ln cap="flat" cmpd="sng" w="19050">
            <a:solidFill>
              <a:schemeClr val="accent2"/>
            </a:solidFill>
            <a:prstDash val="dash"/>
            <a:round/>
            <a:headEnd len="med" w="med" type="none"/>
            <a:tailEnd len="med" w="med" type="none"/>
          </a:ln>
        </p:spPr>
      </p:cxnSp>
      <p:sp>
        <p:nvSpPr>
          <p:cNvPr id="2064" name="Google Shape;2064;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Microcontroller Analogy</a:t>
            </a:r>
            <a:endParaRPr/>
          </a:p>
        </p:txBody>
      </p:sp>
      <p:pic>
        <p:nvPicPr>
          <p:cNvPr id="2065" name="Google Shape;2065;p57"/>
          <p:cNvPicPr preferRelativeResize="0"/>
          <p:nvPr/>
        </p:nvPicPr>
        <p:blipFill rotWithShape="1">
          <a:blip r:embed="rId3">
            <a:alphaModFix/>
          </a:blip>
          <a:srcRect b="14699" l="14699" r="14699" t="14699"/>
          <a:stretch/>
        </p:blipFill>
        <p:spPr>
          <a:xfrm>
            <a:off x="2933188" y="2260525"/>
            <a:ext cx="1177500" cy="1177500"/>
          </a:xfrm>
          <a:prstGeom prst="ellipse">
            <a:avLst/>
          </a:prstGeom>
          <a:noFill/>
          <a:ln cap="flat" cmpd="sng" w="28575">
            <a:solidFill>
              <a:schemeClr val="dk2"/>
            </a:solidFill>
            <a:prstDash val="solid"/>
            <a:round/>
            <a:headEnd len="sm" w="sm" type="none"/>
            <a:tailEnd len="sm" w="sm" type="none"/>
          </a:ln>
        </p:spPr>
      </p:pic>
      <p:pic>
        <p:nvPicPr>
          <p:cNvPr id="2066" name="Google Shape;2066;p57"/>
          <p:cNvPicPr preferRelativeResize="0"/>
          <p:nvPr/>
        </p:nvPicPr>
        <p:blipFill rotWithShape="1">
          <a:blip r:embed="rId4">
            <a:alphaModFix/>
          </a:blip>
          <a:srcRect b="0" l="4404" r="4404" t="0"/>
          <a:stretch/>
        </p:blipFill>
        <p:spPr>
          <a:xfrm>
            <a:off x="976895" y="2270266"/>
            <a:ext cx="1177500" cy="1158000"/>
          </a:xfrm>
          <a:prstGeom prst="ellipse">
            <a:avLst/>
          </a:prstGeom>
          <a:noFill/>
          <a:ln cap="flat" cmpd="sng" w="19050">
            <a:solidFill>
              <a:schemeClr val="accent1"/>
            </a:solidFill>
            <a:prstDash val="solid"/>
            <a:round/>
            <a:headEnd len="sm" w="sm" type="none"/>
            <a:tailEnd len="sm" w="sm" type="none"/>
          </a:ln>
        </p:spPr>
      </p:pic>
      <p:grpSp>
        <p:nvGrpSpPr>
          <p:cNvPr id="2067" name="Google Shape;2067;p57"/>
          <p:cNvGrpSpPr/>
          <p:nvPr/>
        </p:nvGrpSpPr>
        <p:grpSpPr>
          <a:xfrm>
            <a:off x="4378893" y="1071707"/>
            <a:ext cx="1177500" cy="1158000"/>
            <a:chOff x="5121850" y="1581000"/>
            <a:chExt cx="1177500" cy="1158000"/>
          </a:xfrm>
        </p:grpSpPr>
        <p:sp>
          <p:nvSpPr>
            <p:cNvPr id="2068" name="Google Shape;2068;p57"/>
            <p:cNvSpPr/>
            <p:nvPr/>
          </p:nvSpPr>
          <p:spPr>
            <a:xfrm>
              <a:off x="5121850" y="1581000"/>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9" name="Google Shape;2069;p57"/>
            <p:cNvPicPr preferRelativeResize="0"/>
            <p:nvPr/>
          </p:nvPicPr>
          <p:blipFill rotWithShape="1">
            <a:blip r:embed="rId5">
              <a:alphaModFix/>
            </a:blip>
            <a:srcRect b="57181" l="3121" r="49941" t="8451"/>
            <a:stretch/>
          </p:blipFill>
          <p:spPr>
            <a:xfrm>
              <a:off x="5215000" y="1797000"/>
              <a:ext cx="991200" cy="726000"/>
            </a:xfrm>
            <a:prstGeom prst="ellipse">
              <a:avLst/>
            </a:prstGeom>
            <a:noFill/>
            <a:ln>
              <a:noFill/>
            </a:ln>
          </p:spPr>
        </p:pic>
      </p:grpSp>
      <p:pic>
        <p:nvPicPr>
          <p:cNvPr id="2070" name="Google Shape;2070;p57"/>
          <p:cNvPicPr preferRelativeResize="0"/>
          <p:nvPr/>
        </p:nvPicPr>
        <p:blipFill rotWithShape="1">
          <a:blip r:embed="rId6">
            <a:alphaModFix/>
          </a:blip>
          <a:srcRect b="60737" l="56890" r="10460" t="9067"/>
          <a:stretch/>
        </p:blipFill>
        <p:spPr>
          <a:xfrm flipH="1">
            <a:off x="5795193" y="2939075"/>
            <a:ext cx="1177500" cy="1173600"/>
          </a:xfrm>
          <a:prstGeom prst="ellipse">
            <a:avLst/>
          </a:prstGeom>
          <a:noFill/>
          <a:ln cap="flat" cmpd="sng" w="19050">
            <a:solidFill>
              <a:srgbClr val="E69138"/>
            </a:solidFill>
            <a:prstDash val="solid"/>
            <a:round/>
            <a:headEnd len="sm" w="sm" type="none"/>
            <a:tailEnd len="sm" w="sm" type="none"/>
          </a:ln>
        </p:spPr>
      </p:pic>
      <p:grpSp>
        <p:nvGrpSpPr>
          <p:cNvPr id="2071" name="Google Shape;2071;p57"/>
          <p:cNvGrpSpPr/>
          <p:nvPr/>
        </p:nvGrpSpPr>
        <p:grpSpPr>
          <a:xfrm>
            <a:off x="5816863" y="1241197"/>
            <a:ext cx="1177500" cy="1158000"/>
            <a:chOff x="6617900" y="1245075"/>
            <a:chExt cx="1177500" cy="1158000"/>
          </a:xfrm>
        </p:grpSpPr>
        <p:sp>
          <p:nvSpPr>
            <p:cNvPr id="2072" name="Google Shape;2072;p57"/>
            <p:cNvSpPr/>
            <p:nvPr/>
          </p:nvSpPr>
          <p:spPr>
            <a:xfrm>
              <a:off x="6617900" y="1245075"/>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3" name="Google Shape;2073;p57"/>
            <p:cNvPicPr preferRelativeResize="0"/>
            <p:nvPr/>
          </p:nvPicPr>
          <p:blipFill>
            <a:blip r:embed="rId7">
              <a:alphaModFix/>
            </a:blip>
            <a:stretch>
              <a:fillRect/>
            </a:stretch>
          </p:blipFill>
          <p:spPr>
            <a:xfrm>
              <a:off x="6979098" y="1433036"/>
              <a:ext cx="484000" cy="796525"/>
            </a:xfrm>
            <a:prstGeom prst="rect">
              <a:avLst/>
            </a:prstGeom>
            <a:noFill/>
            <a:ln>
              <a:noFill/>
            </a:ln>
          </p:spPr>
        </p:pic>
      </p:grpSp>
      <p:pic>
        <p:nvPicPr>
          <p:cNvPr id="2074" name="Google Shape;2074;p57"/>
          <p:cNvPicPr preferRelativeResize="0"/>
          <p:nvPr/>
        </p:nvPicPr>
        <p:blipFill rotWithShape="1">
          <a:blip r:embed="rId8">
            <a:alphaModFix/>
          </a:blip>
          <a:srcRect b="12029" l="10872" r="2012" t="8459"/>
          <a:stretch/>
        </p:blipFill>
        <p:spPr>
          <a:xfrm>
            <a:off x="6979177" y="2087875"/>
            <a:ext cx="1177500" cy="1141800"/>
          </a:xfrm>
          <a:prstGeom prst="ellipse">
            <a:avLst/>
          </a:prstGeom>
          <a:noFill/>
          <a:ln cap="flat" cmpd="sng" w="19050">
            <a:solidFill>
              <a:srgbClr val="FFD966"/>
            </a:solidFill>
            <a:prstDash val="solid"/>
            <a:round/>
            <a:headEnd len="sm" w="sm" type="none"/>
            <a:tailEnd len="sm" w="sm" type="none"/>
          </a:ln>
        </p:spPr>
      </p:pic>
      <p:pic>
        <p:nvPicPr>
          <p:cNvPr id="2075" name="Google Shape;2075;p57"/>
          <p:cNvPicPr preferRelativeResize="0"/>
          <p:nvPr/>
        </p:nvPicPr>
        <p:blipFill rotWithShape="1">
          <a:blip r:embed="rId9">
            <a:alphaModFix/>
          </a:blip>
          <a:srcRect b="18565" l="18565" r="18565" t="18565"/>
          <a:stretch/>
        </p:blipFill>
        <p:spPr>
          <a:xfrm>
            <a:off x="4617706" y="3737400"/>
            <a:ext cx="1177500" cy="1177500"/>
          </a:xfrm>
          <a:prstGeom prst="ellipse">
            <a:avLst/>
          </a:prstGeom>
          <a:noFill/>
          <a:ln cap="flat" cmpd="sng" w="19050">
            <a:solidFill>
              <a:srgbClr val="E69138"/>
            </a:solidFill>
            <a:prstDash val="solid"/>
            <a:round/>
            <a:headEnd len="sm" w="sm" type="none"/>
            <a:tailEnd len="sm" w="sm" type="none"/>
          </a:ln>
        </p:spPr>
      </p:pic>
      <p:cxnSp>
        <p:nvCxnSpPr>
          <p:cNvPr id="2076" name="Google Shape;2076;p57"/>
          <p:cNvCxnSpPr>
            <a:endCxn id="2065" idx="2"/>
          </p:cNvCxnSpPr>
          <p:nvPr/>
        </p:nvCxnSpPr>
        <p:spPr>
          <a:xfrm>
            <a:off x="2466988" y="2846275"/>
            <a:ext cx="466200" cy="3000"/>
          </a:xfrm>
          <a:prstGeom prst="straightConnector1">
            <a:avLst/>
          </a:prstGeom>
          <a:noFill/>
          <a:ln cap="flat" cmpd="sng" w="28575">
            <a:solidFill>
              <a:schemeClr val="lt2"/>
            </a:solidFill>
            <a:prstDash val="solid"/>
            <a:round/>
            <a:headEnd len="med" w="med" type="oval"/>
            <a:tailEnd len="med" w="med" type="none"/>
          </a:ln>
        </p:spPr>
      </p:cxnSp>
      <p:cxnSp>
        <p:nvCxnSpPr>
          <p:cNvPr id="2077" name="Google Shape;2077;p57"/>
          <p:cNvCxnSpPr/>
          <p:nvPr/>
        </p:nvCxnSpPr>
        <p:spPr>
          <a:xfrm flipH="1" rot="10800000">
            <a:off x="2176220" y="2846266"/>
            <a:ext cx="392400" cy="4500"/>
          </a:xfrm>
          <a:prstGeom prst="straightConnector1">
            <a:avLst/>
          </a:prstGeom>
          <a:noFill/>
          <a:ln cap="flat" cmpd="sng" w="19050">
            <a:solidFill>
              <a:schemeClr val="accent2"/>
            </a:solidFill>
            <a:prstDash val="solid"/>
            <a:round/>
            <a:headEnd len="med" w="med" type="none"/>
            <a:tailEnd len="med" w="med" type="oval"/>
          </a:ln>
        </p:spPr>
      </p:cxnSp>
      <p:cxnSp>
        <p:nvCxnSpPr>
          <p:cNvPr id="2078" name="Google Shape;2078;p57"/>
          <p:cNvCxnSpPr>
            <a:stCxn id="2065" idx="0"/>
          </p:cNvCxnSpPr>
          <p:nvPr/>
        </p:nvCxnSpPr>
        <p:spPr>
          <a:xfrm flipH="1" rot="10800000">
            <a:off x="3521938" y="2167225"/>
            <a:ext cx="519900" cy="93300"/>
          </a:xfrm>
          <a:prstGeom prst="straightConnector1">
            <a:avLst/>
          </a:prstGeom>
          <a:noFill/>
          <a:ln cap="flat" cmpd="sng" w="28575">
            <a:solidFill>
              <a:schemeClr val="dk2"/>
            </a:solidFill>
            <a:prstDash val="solid"/>
            <a:round/>
            <a:headEnd len="med" w="med" type="none"/>
            <a:tailEnd len="med" w="med" type="oval"/>
          </a:ln>
        </p:spPr>
      </p:cxnSp>
      <p:cxnSp>
        <p:nvCxnSpPr>
          <p:cNvPr id="2079" name="Google Shape;2079;p57"/>
          <p:cNvCxnSpPr>
            <a:stCxn id="2068" idx="3"/>
          </p:cNvCxnSpPr>
          <p:nvPr/>
        </p:nvCxnSpPr>
        <p:spPr>
          <a:xfrm flipH="1">
            <a:off x="3942034" y="2060122"/>
            <a:ext cx="609300" cy="125400"/>
          </a:xfrm>
          <a:prstGeom prst="straightConnector1">
            <a:avLst/>
          </a:prstGeom>
          <a:noFill/>
          <a:ln cap="flat" cmpd="sng" w="19050">
            <a:solidFill>
              <a:srgbClr val="FFD966"/>
            </a:solidFill>
            <a:prstDash val="solid"/>
            <a:round/>
            <a:headEnd len="med" w="med" type="none"/>
            <a:tailEnd len="med" w="med" type="oval"/>
          </a:ln>
        </p:spPr>
      </p:cxnSp>
      <p:cxnSp>
        <p:nvCxnSpPr>
          <p:cNvPr id="2080" name="Google Shape;2080;p57"/>
          <p:cNvCxnSpPr>
            <a:stCxn id="2065" idx="7"/>
          </p:cNvCxnSpPr>
          <p:nvPr/>
        </p:nvCxnSpPr>
        <p:spPr>
          <a:xfrm flipH="1" rot="10800000">
            <a:off x="3938247" y="2349866"/>
            <a:ext cx="1021200" cy="83100"/>
          </a:xfrm>
          <a:prstGeom prst="straightConnector1">
            <a:avLst/>
          </a:prstGeom>
          <a:noFill/>
          <a:ln cap="flat" cmpd="sng" w="28575">
            <a:solidFill>
              <a:schemeClr val="dk2"/>
            </a:solidFill>
            <a:prstDash val="solid"/>
            <a:round/>
            <a:headEnd len="med" w="med" type="none"/>
            <a:tailEnd len="med" w="med" type="oval"/>
          </a:ln>
        </p:spPr>
      </p:cxnSp>
      <p:cxnSp>
        <p:nvCxnSpPr>
          <p:cNvPr id="2081" name="Google Shape;2081;p57"/>
          <p:cNvCxnSpPr>
            <a:stCxn id="2072" idx="3"/>
          </p:cNvCxnSpPr>
          <p:nvPr/>
        </p:nvCxnSpPr>
        <p:spPr>
          <a:xfrm flipH="1">
            <a:off x="4861903" y="2229611"/>
            <a:ext cx="1127400" cy="131100"/>
          </a:xfrm>
          <a:prstGeom prst="straightConnector1">
            <a:avLst/>
          </a:prstGeom>
          <a:noFill/>
          <a:ln cap="flat" cmpd="sng" w="19050">
            <a:solidFill>
              <a:srgbClr val="FFD966"/>
            </a:solidFill>
            <a:prstDash val="solid"/>
            <a:round/>
            <a:headEnd len="med" w="med" type="none"/>
            <a:tailEnd len="med" w="med" type="oval"/>
          </a:ln>
        </p:spPr>
      </p:cxnSp>
      <p:cxnSp>
        <p:nvCxnSpPr>
          <p:cNvPr id="2082" name="Google Shape;2082;p57"/>
          <p:cNvCxnSpPr>
            <a:stCxn id="2065" idx="6"/>
          </p:cNvCxnSpPr>
          <p:nvPr/>
        </p:nvCxnSpPr>
        <p:spPr>
          <a:xfrm flipH="1" rot="10800000">
            <a:off x="4110688" y="2802775"/>
            <a:ext cx="1050900" cy="46500"/>
          </a:xfrm>
          <a:prstGeom prst="straightConnector1">
            <a:avLst/>
          </a:prstGeom>
          <a:noFill/>
          <a:ln cap="flat" cmpd="sng" w="28575">
            <a:solidFill>
              <a:schemeClr val="dk2"/>
            </a:solidFill>
            <a:prstDash val="solid"/>
            <a:round/>
            <a:headEnd len="med" w="med" type="none"/>
            <a:tailEnd len="med" w="med" type="oval"/>
          </a:ln>
        </p:spPr>
      </p:cxnSp>
      <p:cxnSp>
        <p:nvCxnSpPr>
          <p:cNvPr id="2083" name="Google Shape;2083;p57"/>
          <p:cNvCxnSpPr>
            <a:stCxn id="2074" idx="2"/>
          </p:cNvCxnSpPr>
          <p:nvPr/>
        </p:nvCxnSpPr>
        <p:spPr>
          <a:xfrm flipH="1">
            <a:off x="5063977" y="2658775"/>
            <a:ext cx="1915200" cy="151500"/>
          </a:xfrm>
          <a:prstGeom prst="straightConnector1">
            <a:avLst/>
          </a:prstGeom>
          <a:noFill/>
          <a:ln cap="flat" cmpd="sng" w="19050">
            <a:solidFill>
              <a:srgbClr val="FFD966"/>
            </a:solidFill>
            <a:prstDash val="solid"/>
            <a:round/>
            <a:headEnd len="med" w="med" type="none"/>
            <a:tailEnd len="med" w="med" type="oval"/>
          </a:ln>
        </p:spPr>
      </p:cxnSp>
      <p:cxnSp>
        <p:nvCxnSpPr>
          <p:cNvPr id="2084" name="Google Shape;2084;p57"/>
          <p:cNvCxnSpPr>
            <a:stCxn id="2065" idx="5"/>
          </p:cNvCxnSpPr>
          <p:nvPr/>
        </p:nvCxnSpPr>
        <p:spPr>
          <a:xfrm>
            <a:off x="3938247" y="3265584"/>
            <a:ext cx="1014000" cy="144000"/>
          </a:xfrm>
          <a:prstGeom prst="straightConnector1">
            <a:avLst/>
          </a:prstGeom>
          <a:noFill/>
          <a:ln cap="flat" cmpd="sng" w="28575">
            <a:solidFill>
              <a:schemeClr val="dk2"/>
            </a:solidFill>
            <a:prstDash val="solid"/>
            <a:round/>
            <a:headEnd len="med" w="med" type="none"/>
            <a:tailEnd len="med" w="med" type="oval"/>
          </a:ln>
        </p:spPr>
      </p:cxnSp>
      <p:cxnSp>
        <p:nvCxnSpPr>
          <p:cNvPr id="2085" name="Google Shape;2085;p57"/>
          <p:cNvCxnSpPr>
            <a:stCxn id="2070" idx="6"/>
          </p:cNvCxnSpPr>
          <p:nvPr/>
        </p:nvCxnSpPr>
        <p:spPr>
          <a:xfrm rot="10800000">
            <a:off x="4858293" y="3395375"/>
            <a:ext cx="936900" cy="130500"/>
          </a:xfrm>
          <a:prstGeom prst="straightConnector1">
            <a:avLst/>
          </a:prstGeom>
          <a:noFill/>
          <a:ln cap="flat" cmpd="sng" w="19050">
            <a:solidFill>
              <a:srgbClr val="E69138"/>
            </a:solidFill>
            <a:prstDash val="solid"/>
            <a:round/>
            <a:headEnd len="med" w="med" type="none"/>
            <a:tailEnd len="med" w="med" type="oval"/>
          </a:ln>
        </p:spPr>
      </p:cxnSp>
      <p:cxnSp>
        <p:nvCxnSpPr>
          <p:cNvPr id="2086" name="Google Shape;2086;p57"/>
          <p:cNvCxnSpPr>
            <a:stCxn id="2065" idx="4"/>
          </p:cNvCxnSpPr>
          <p:nvPr/>
        </p:nvCxnSpPr>
        <p:spPr>
          <a:xfrm>
            <a:off x="3521938" y="3438025"/>
            <a:ext cx="650100" cy="296700"/>
          </a:xfrm>
          <a:prstGeom prst="straightConnector1">
            <a:avLst/>
          </a:prstGeom>
          <a:noFill/>
          <a:ln cap="flat" cmpd="sng" w="28575">
            <a:solidFill>
              <a:schemeClr val="dk2"/>
            </a:solidFill>
            <a:prstDash val="solid"/>
            <a:round/>
            <a:headEnd len="med" w="med" type="none"/>
            <a:tailEnd len="med" w="med" type="oval"/>
          </a:ln>
        </p:spPr>
      </p:cxnSp>
      <p:cxnSp>
        <p:nvCxnSpPr>
          <p:cNvPr id="2087" name="Google Shape;2087;p57"/>
          <p:cNvCxnSpPr>
            <a:stCxn id="2075" idx="1"/>
          </p:cNvCxnSpPr>
          <p:nvPr/>
        </p:nvCxnSpPr>
        <p:spPr>
          <a:xfrm rot="10800000">
            <a:off x="4085147" y="3705841"/>
            <a:ext cx="705000" cy="204000"/>
          </a:xfrm>
          <a:prstGeom prst="straightConnector1">
            <a:avLst/>
          </a:prstGeom>
          <a:noFill/>
          <a:ln cap="flat" cmpd="sng" w="19050">
            <a:solidFill>
              <a:srgbClr val="E69138"/>
            </a:solidFill>
            <a:prstDash val="solid"/>
            <a:round/>
            <a:headEnd len="med" w="med" type="none"/>
            <a:tailEnd len="med" w="med" type="oval"/>
          </a:ln>
        </p:spPr>
      </p:cxnSp>
      <p:sp>
        <p:nvSpPr>
          <p:cNvPr id="2088" name="Google Shape;2088;p57"/>
          <p:cNvSpPr txBox="1"/>
          <p:nvPr/>
        </p:nvSpPr>
        <p:spPr>
          <a:xfrm>
            <a:off x="6005898" y="4299825"/>
            <a:ext cx="1653300" cy="400200"/>
          </a:xfrm>
          <a:prstGeom prst="rect">
            <a:avLst/>
          </a:prstGeom>
          <a:solidFill>
            <a:schemeClr val="dk1"/>
          </a:solidFill>
          <a:ln cap="flat" cmpd="sng" w="9525">
            <a:solidFill>
              <a:srgbClr val="E6913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Output Peripheral</a:t>
            </a:r>
            <a:endParaRPr>
              <a:latin typeface="Barlow"/>
              <a:ea typeface="Barlow"/>
              <a:cs typeface="Barlow"/>
              <a:sym typeface="Barlow"/>
            </a:endParaRPr>
          </a:p>
        </p:txBody>
      </p:sp>
      <p:sp>
        <p:nvSpPr>
          <p:cNvPr id="2089" name="Google Shape;2089;p57"/>
          <p:cNvSpPr txBox="1"/>
          <p:nvPr/>
        </p:nvSpPr>
        <p:spPr>
          <a:xfrm>
            <a:off x="6786188" y="890750"/>
            <a:ext cx="1653300" cy="400200"/>
          </a:xfrm>
          <a:prstGeom prst="rect">
            <a:avLst/>
          </a:prstGeom>
          <a:noFill/>
          <a:ln cap="flat" cmpd="sng" w="9525">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Input Peripheral</a:t>
            </a:r>
            <a:endParaRPr>
              <a:latin typeface="Barlow"/>
              <a:ea typeface="Barlow"/>
              <a:cs typeface="Barlow"/>
              <a:sym typeface="Barlow"/>
            </a:endParaRPr>
          </a:p>
        </p:txBody>
      </p:sp>
      <p:sp>
        <p:nvSpPr>
          <p:cNvPr id="2090" name="Google Shape;2090;p57"/>
          <p:cNvSpPr txBox="1"/>
          <p:nvPr/>
        </p:nvSpPr>
        <p:spPr>
          <a:xfrm>
            <a:off x="4327950" y="2869325"/>
            <a:ext cx="1460400" cy="4002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Electrical Signal</a:t>
            </a:r>
            <a:endParaRPr>
              <a:latin typeface="Barlow"/>
              <a:ea typeface="Barlow"/>
              <a:cs typeface="Barlow"/>
              <a:sym typeface="Barlow"/>
            </a:endParaRPr>
          </a:p>
        </p:txBody>
      </p:sp>
      <p:sp>
        <p:nvSpPr>
          <p:cNvPr id="2091" name="Google Shape;2091;p57"/>
          <p:cNvSpPr txBox="1"/>
          <p:nvPr/>
        </p:nvSpPr>
        <p:spPr>
          <a:xfrm>
            <a:off x="1701313" y="1767025"/>
            <a:ext cx="705000" cy="4002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Power</a:t>
            </a:r>
            <a:endParaRPr>
              <a:latin typeface="Barlow"/>
              <a:ea typeface="Barlow"/>
              <a:cs typeface="Barlow"/>
              <a:sym typeface="Barlow"/>
            </a:endParaRPr>
          </a:p>
        </p:txBody>
      </p:sp>
      <p:sp>
        <p:nvSpPr>
          <p:cNvPr id="2092" name="Google Shape;2092;p57"/>
          <p:cNvSpPr/>
          <p:nvPr/>
        </p:nvSpPr>
        <p:spPr>
          <a:xfrm rot="-154496">
            <a:off x="5250817" y="2713424"/>
            <a:ext cx="367271" cy="160661"/>
          </a:xfrm>
          <a:prstGeom prst="leftArrow">
            <a:avLst>
              <a:gd fmla="val 50000" name="adj1"/>
              <a:gd fmla="val 50000" name="adj2"/>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7"/>
          <p:cNvSpPr/>
          <p:nvPr/>
        </p:nvSpPr>
        <p:spPr>
          <a:xfrm rot="-10451218">
            <a:off x="5015922" y="3358127"/>
            <a:ext cx="367289" cy="160719"/>
          </a:xfrm>
          <a:prstGeom prst="leftArrow">
            <a:avLst>
              <a:gd fmla="val 50000" name="adj1"/>
              <a:gd fmla="val 50000" name="adj2"/>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7"/>
          <p:cNvSpPr/>
          <p:nvPr/>
        </p:nvSpPr>
        <p:spPr>
          <a:xfrm>
            <a:off x="976507" y="2268775"/>
            <a:ext cx="1177500" cy="11580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5" name="Google Shape;2095;p57"/>
          <p:cNvPicPr preferRelativeResize="0"/>
          <p:nvPr/>
        </p:nvPicPr>
        <p:blipFill>
          <a:blip r:embed="rId10">
            <a:alphaModFix/>
          </a:blip>
          <a:stretch>
            <a:fillRect/>
          </a:stretch>
        </p:blipFill>
        <p:spPr>
          <a:xfrm>
            <a:off x="1181932" y="2459125"/>
            <a:ext cx="780300" cy="780300"/>
          </a:xfrm>
          <a:prstGeom prst="rect">
            <a:avLst/>
          </a:prstGeom>
          <a:noFill/>
          <a:ln>
            <a:noFill/>
          </a:ln>
        </p:spPr>
      </p:pic>
      <p:sp>
        <p:nvSpPr>
          <p:cNvPr id="2096" name="Google Shape;2096;p57"/>
          <p:cNvSpPr/>
          <p:nvPr/>
        </p:nvSpPr>
        <p:spPr>
          <a:xfrm>
            <a:off x="2929775" y="2260525"/>
            <a:ext cx="1177500" cy="11775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7" name="Google Shape;2097;p57"/>
          <p:cNvPicPr preferRelativeResize="0"/>
          <p:nvPr/>
        </p:nvPicPr>
        <p:blipFill>
          <a:blip r:embed="rId11">
            <a:alphaModFix/>
          </a:blip>
          <a:stretch>
            <a:fillRect/>
          </a:stretch>
        </p:blipFill>
        <p:spPr>
          <a:xfrm>
            <a:off x="3095806" y="2396750"/>
            <a:ext cx="859898" cy="905048"/>
          </a:xfrm>
          <a:prstGeom prst="rect">
            <a:avLst/>
          </a:prstGeom>
          <a:noFill/>
          <a:ln>
            <a:noFill/>
          </a:ln>
        </p:spPr>
      </p:pic>
      <p:sp>
        <p:nvSpPr>
          <p:cNvPr id="2098" name="Google Shape;2098;p57"/>
          <p:cNvSpPr/>
          <p:nvPr/>
        </p:nvSpPr>
        <p:spPr>
          <a:xfrm>
            <a:off x="4378475" y="1073647"/>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9" name="Google Shape;2099;p57"/>
          <p:cNvPicPr preferRelativeResize="0"/>
          <p:nvPr/>
        </p:nvPicPr>
        <p:blipFill>
          <a:blip r:embed="rId12">
            <a:alphaModFix/>
          </a:blip>
          <a:stretch>
            <a:fillRect/>
          </a:stretch>
        </p:blipFill>
        <p:spPr>
          <a:xfrm>
            <a:off x="4615150" y="1271160"/>
            <a:ext cx="705000" cy="705000"/>
          </a:xfrm>
          <a:prstGeom prst="rect">
            <a:avLst/>
          </a:prstGeom>
          <a:noFill/>
          <a:ln>
            <a:noFill/>
          </a:ln>
        </p:spPr>
      </p:pic>
      <p:sp>
        <p:nvSpPr>
          <p:cNvPr id="2100" name="Google Shape;2100;p57"/>
          <p:cNvSpPr/>
          <p:nvPr/>
        </p:nvSpPr>
        <p:spPr>
          <a:xfrm>
            <a:off x="5816863" y="1229967"/>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1" name="Google Shape;2101;p57"/>
          <p:cNvPicPr preferRelativeResize="0"/>
          <p:nvPr/>
        </p:nvPicPr>
        <p:blipFill>
          <a:blip r:embed="rId13">
            <a:alphaModFix/>
          </a:blip>
          <a:stretch>
            <a:fillRect/>
          </a:stretch>
        </p:blipFill>
        <p:spPr>
          <a:xfrm>
            <a:off x="5961322" y="1501437"/>
            <a:ext cx="888599" cy="629506"/>
          </a:xfrm>
          <a:prstGeom prst="rect">
            <a:avLst/>
          </a:prstGeom>
          <a:noFill/>
          <a:ln>
            <a:noFill/>
          </a:ln>
        </p:spPr>
      </p:pic>
      <p:sp>
        <p:nvSpPr>
          <p:cNvPr id="2102" name="Google Shape;2102;p57"/>
          <p:cNvSpPr/>
          <p:nvPr/>
        </p:nvSpPr>
        <p:spPr>
          <a:xfrm>
            <a:off x="6979190" y="2087875"/>
            <a:ext cx="1177500" cy="11418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3" name="Google Shape;2103;p57"/>
          <p:cNvPicPr preferRelativeResize="0"/>
          <p:nvPr/>
        </p:nvPicPr>
        <p:blipFill rotWithShape="1">
          <a:blip r:embed="rId14">
            <a:alphaModFix/>
          </a:blip>
          <a:srcRect b="50695" l="40249" r="25764" t="0"/>
          <a:stretch/>
        </p:blipFill>
        <p:spPr>
          <a:xfrm>
            <a:off x="7242890" y="2233149"/>
            <a:ext cx="650100" cy="851263"/>
          </a:xfrm>
          <a:prstGeom prst="rect">
            <a:avLst/>
          </a:prstGeom>
          <a:noFill/>
          <a:ln>
            <a:noFill/>
          </a:ln>
        </p:spPr>
      </p:pic>
      <p:sp>
        <p:nvSpPr>
          <p:cNvPr id="2104" name="Google Shape;2104;p57"/>
          <p:cNvSpPr/>
          <p:nvPr/>
        </p:nvSpPr>
        <p:spPr>
          <a:xfrm>
            <a:off x="5795193" y="2939075"/>
            <a:ext cx="1177500" cy="1173600"/>
          </a:xfrm>
          <a:prstGeom prst="ellipse">
            <a:avLst/>
          </a:prstGeom>
          <a:solidFill>
            <a:schemeClr val="lt1"/>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5" name="Google Shape;2105;p57"/>
          <p:cNvPicPr preferRelativeResize="0"/>
          <p:nvPr/>
        </p:nvPicPr>
        <p:blipFill rotWithShape="1">
          <a:blip r:embed="rId15">
            <a:alphaModFix/>
          </a:blip>
          <a:srcRect b="18374" l="21294" r="13959" t="16879"/>
          <a:stretch/>
        </p:blipFill>
        <p:spPr>
          <a:xfrm>
            <a:off x="6005893" y="3142075"/>
            <a:ext cx="780300" cy="780300"/>
          </a:xfrm>
          <a:prstGeom prst="rect">
            <a:avLst/>
          </a:prstGeom>
          <a:noFill/>
          <a:ln>
            <a:noFill/>
          </a:ln>
        </p:spPr>
      </p:pic>
      <p:sp>
        <p:nvSpPr>
          <p:cNvPr id="2106" name="Google Shape;2106;p57"/>
          <p:cNvSpPr/>
          <p:nvPr/>
        </p:nvSpPr>
        <p:spPr>
          <a:xfrm>
            <a:off x="4617718" y="3737400"/>
            <a:ext cx="1177500" cy="1177500"/>
          </a:xfrm>
          <a:prstGeom prst="ellipse">
            <a:avLst/>
          </a:prstGeom>
          <a:solidFill>
            <a:schemeClr val="lt1"/>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7" name="Google Shape;2107;p57"/>
          <p:cNvPicPr preferRelativeResize="0"/>
          <p:nvPr/>
        </p:nvPicPr>
        <p:blipFill>
          <a:blip r:embed="rId16">
            <a:alphaModFix/>
          </a:blip>
          <a:stretch>
            <a:fillRect/>
          </a:stretch>
        </p:blipFill>
        <p:spPr>
          <a:xfrm>
            <a:off x="4816318" y="3936000"/>
            <a:ext cx="780300" cy="780300"/>
          </a:xfrm>
          <a:prstGeom prst="rect">
            <a:avLst/>
          </a:prstGeom>
          <a:noFill/>
          <a:ln>
            <a:noFill/>
          </a:ln>
        </p:spPr>
      </p:pic>
      <p:sp>
        <p:nvSpPr>
          <p:cNvPr id="2108" name="Google Shape;2108;p57"/>
          <p:cNvSpPr txBox="1"/>
          <p:nvPr/>
        </p:nvSpPr>
        <p:spPr>
          <a:xfrm>
            <a:off x="2212875" y="3445850"/>
            <a:ext cx="936900" cy="400200"/>
          </a:xfrm>
          <a:prstGeom prst="rect">
            <a:avLst/>
          </a:prstGeom>
          <a:solidFill>
            <a:schemeClr val="dk1"/>
          </a:solidFill>
          <a:ln cap="flat" cmpd="sng" w="19050">
            <a:solidFill>
              <a:srgbClr val="A64D7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Pin/Node</a:t>
            </a:r>
            <a:endParaRPr>
              <a:latin typeface="Barlow"/>
              <a:ea typeface="Barlow"/>
              <a:cs typeface="Barlow"/>
              <a:sym typeface="Barlow"/>
            </a:endParaRPr>
          </a:p>
        </p:txBody>
      </p:sp>
      <p:cxnSp>
        <p:nvCxnSpPr>
          <p:cNvPr id="2109" name="Google Shape;2109;p57"/>
          <p:cNvCxnSpPr>
            <a:stCxn id="2108" idx="0"/>
          </p:cNvCxnSpPr>
          <p:nvPr/>
        </p:nvCxnSpPr>
        <p:spPr>
          <a:xfrm rot="10800000">
            <a:off x="2486325" y="2947250"/>
            <a:ext cx="195000" cy="498600"/>
          </a:xfrm>
          <a:prstGeom prst="straightConnector1">
            <a:avLst/>
          </a:prstGeom>
          <a:noFill/>
          <a:ln cap="flat" cmpd="sng" w="9525">
            <a:solidFill>
              <a:srgbClr val="A64D79"/>
            </a:solidFill>
            <a:prstDash val="solid"/>
            <a:round/>
            <a:headEnd len="med" w="med" type="none"/>
            <a:tailEnd len="med" w="med" type="triangle"/>
          </a:ln>
        </p:spPr>
      </p:cxnSp>
      <p:cxnSp>
        <p:nvCxnSpPr>
          <p:cNvPr id="2110" name="Google Shape;2110;p57"/>
          <p:cNvCxnSpPr>
            <a:stCxn id="2108" idx="3"/>
          </p:cNvCxnSpPr>
          <p:nvPr/>
        </p:nvCxnSpPr>
        <p:spPr>
          <a:xfrm>
            <a:off x="3149775" y="3645950"/>
            <a:ext cx="888600" cy="74400"/>
          </a:xfrm>
          <a:prstGeom prst="straightConnector1">
            <a:avLst/>
          </a:prstGeom>
          <a:noFill/>
          <a:ln cap="flat" cmpd="sng" w="9525">
            <a:solidFill>
              <a:srgbClr val="A64D79"/>
            </a:solidFill>
            <a:prstDash val="solid"/>
            <a:round/>
            <a:headEnd len="med" w="med" type="none"/>
            <a:tailEnd len="med" w="med" type="triangle"/>
          </a:ln>
        </p:spPr>
      </p:cxnSp>
      <p:sp>
        <p:nvSpPr>
          <p:cNvPr id="2111" name="Google Shape;2111;p57"/>
          <p:cNvSpPr txBox="1"/>
          <p:nvPr/>
        </p:nvSpPr>
        <p:spPr>
          <a:xfrm>
            <a:off x="2350475" y="1101475"/>
            <a:ext cx="1278600" cy="4002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Recall…</a:t>
            </a:r>
            <a:endParaRPr b="1">
              <a:latin typeface="Barlow"/>
              <a:ea typeface="Barlow"/>
              <a:cs typeface="Barlow"/>
              <a:sym typeface="Barlow"/>
            </a:endParaRPr>
          </a:p>
        </p:txBody>
      </p:sp>
      <p:cxnSp>
        <p:nvCxnSpPr>
          <p:cNvPr id="2112" name="Google Shape;2112;p57"/>
          <p:cNvCxnSpPr>
            <a:stCxn id="2111" idx="2"/>
          </p:cNvCxnSpPr>
          <p:nvPr/>
        </p:nvCxnSpPr>
        <p:spPr>
          <a:xfrm>
            <a:off x="2989775" y="1501675"/>
            <a:ext cx="167100" cy="357000"/>
          </a:xfrm>
          <a:prstGeom prst="straightConnector1">
            <a:avLst/>
          </a:prstGeom>
          <a:noFill/>
          <a:ln cap="flat" cmpd="sng" w="28575">
            <a:solidFill>
              <a:srgbClr val="6AA84F"/>
            </a:solidFill>
            <a:prstDash val="solid"/>
            <a:round/>
            <a:headEnd len="med" w="med" type="none"/>
            <a:tailEnd len="med" w="med" type="triangle"/>
          </a:ln>
        </p:spPr>
      </p:cxnSp>
      <p:sp>
        <p:nvSpPr>
          <p:cNvPr id="2113" name="Google Shape;2113;p57"/>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Power Pins</a:t>
            </a:r>
            <a:endParaRPr/>
          </a:p>
        </p:txBody>
      </p:sp>
      <p:pic>
        <p:nvPicPr>
          <p:cNvPr id="2119" name="Google Shape;2119;p58"/>
          <p:cNvPicPr preferRelativeResize="0"/>
          <p:nvPr/>
        </p:nvPicPr>
        <p:blipFill>
          <a:blip r:embed="rId3">
            <a:alphaModFix/>
          </a:blip>
          <a:stretch>
            <a:fillRect/>
          </a:stretch>
        </p:blipFill>
        <p:spPr>
          <a:xfrm>
            <a:off x="1913913" y="1212800"/>
            <a:ext cx="5316174" cy="2717900"/>
          </a:xfrm>
          <a:prstGeom prst="rect">
            <a:avLst/>
          </a:prstGeom>
          <a:noFill/>
          <a:ln>
            <a:noFill/>
          </a:ln>
        </p:spPr>
      </p:pic>
      <p:sp>
        <p:nvSpPr>
          <p:cNvPr id="2120" name="Google Shape;2120;p58"/>
          <p:cNvSpPr/>
          <p:nvPr/>
        </p:nvSpPr>
        <p:spPr>
          <a:xfrm>
            <a:off x="2564525" y="1285875"/>
            <a:ext cx="1221000" cy="888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1" name="Google Shape;2121;p58"/>
          <p:cNvCxnSpPr>
            <a:stCxn id="2120" idx="1"/>
            <a:endCxn id="2122" idx="3"/>
          </p:cNvCxnSpPr>
          <p:nvPr/>
        </p:nvCxnSpPr>
        <p:spPr>
          <a:xfrm flipH="1">
            <a:off x="1842125" y="1730175"/>
            <a:ext cx="722400" cy="36300"/>
          </a:xfrm>
          <a:prstGeom prst="straightConnector1">
            <a:avLst/>
          </a:prstGeom>
          <a:noFill/>
          <a:ln cap="flat" cmpd="sng" w="9525">
            <a:solidFill>
              <a:schemeClr val="accent2"/>
            </a:solidFill>
            <a:prstDash val="solid"/>
            <a:round/>
            <a:headEnd len="med" w="med" type="none"/>
            <a:tailEnd len="med" w="med" type="triangle"/>
          </a:ln>
        </p:spPr>
      </p:cxnSp>
      <p:sp>
        <p:nvSpPr>
          <p:cNvPr id="2122" name="Google Shape;2122;p58"/>
          <p:cNvSpPr txBox="1"/>
          <p:nvPr/>
        </p:nvSpPr>
        <p:spPr>
          <a:xfrm>
            <a:off x="187825" y="1350900"/>
            <a:ext cx="1654200" cy="8313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BAT</a:t>
            </a:r>
            <a:r>
              <a:rPr lang="en">
                <a:latin typeface="Barlow"/>
                <a:ea typeface="Barlow"/>
                <a:cs typeface="Barlow"/>
                <a:sym typeface="Barlow"/>
              </a:rPr>
              <a:t> pin and </a:t>
            </a:r>
            <a:r>
              <a:rPr b="1" lang="en">
                <a:latin typeface="Barlow"/>
                <a:ea typeface="Barlow"/>
                <a:cs typeface="Barlow"/>
                <a:sym typeface="Barlow"/>
              </a:rPr>
              <a:t>JST Connector</a:t>
            </a:r>
            <a:r>
              <a:rPr lang="en">
                <a:latin typeface="Barlow"/>
                <a:ea typeface="Barlow"/>
                <a:cs typeface="Barlow"/>
                <a:sym typeface="Barlow"/>
              </a:rPr>
              <a:t> for LiPo battery power</a:t>
            </a:r>
            <a:endParaRPr>
              <a:latin typeface="Barlow"/>
              <a:ea typeface="Barlow"/>
              <a:cs typeface="Barlow"/>
              <a:sym typeface="Barlow"/>
            </a:endParaRPr>
          </a:p>
        </p:txBody>
      </p:sp>
      <p:sp>
        <p:nvSpPr>
          <p:cNvPr id="2123" name="Google Shape;2123;p58"/>
          <p:cNvSpPr/>
          <p:nvPr/>
        </p:nvSpPr>
        <p:spPr>
          <a:xfrm>
            <a:off x="3229125" y="3286925"/>
            <a:ext cx="361200" cy="572700"/>
          </a:xfrm>
          <a:prstGeom prst="rect">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8"/>
          <p:cNvSpPr txBox="1"/>
          <p:nvPr/>
        </p:nvSpPr>
        <p:spPr>
          <a:xfrm>
            <a:off x="4099550" y="3998475"/>
            <a:ext cx="2152800" cy="615600"/>
          </a:xfrm>
          <a:prstGeom prst="rect">
            <a:avLst/>
          </a:prstGeom>
          <a:noFill/>
          <a:ln cap="flat" cmpd="sng" w="19050">
            <a:solidFill>
              <a:srgbClr val="9E9E9E"/>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GND</a:t>
            </a:r>
            <a:r>
              <a:rPr lang="en">
                <a:latin typeface="Barlow"/>
                <a:ea typeface="Barlow"/>
                <a:cs typeface="Barlow"/>
                <a:sym typeface="Barlow"/>
              </a:rPr>
              <a:t> pin: voltage ground for all logic and power </a:t>
            </a:r>
            <a:endParaRPr>
              <a:latin typeface="Barlow"/>
              <a:ea typeface="Barlow"/>
              <a:cs typeface="Barlow"/>
              <a:sym typeface="Barlow"/>
            </a:endParaRPr>
          </a:p>
        </p:txBody>
      </p:sp>
      <p:cxnSp>
        <p:nvCxnSpPr>
          <p:cNvPr id="2125" name="Google Shape;2125;p58"/>
          <p:cNvCxnSpPr>
            <a:stCxn id="2123" idx="2"/>
            <a:endCxn id="2124" idx="1"/>
          </p:cNvCxnSpPr>
          <p:nvPr/>
        </p:nvCxnSpPr>
        <p:spPr>
          <a:xfrm>
            <a:off x="3409725" y="3859625"/>
            <a:ext cx="689700" cy="446700"/>
          </a:xfrm>
          <a:prstGeom prst="straightConnector1">
            <a:avLst/>
          </a:prstGeom>
          <a:noFill/>
          <a:ln cap="flat" cmpd="sng" w="9525">
            <a:solidFill>
              <a:srgbClr val="9E9E9E"/>
            </a:solidFill>
            <a:prstDash val="solid"/>
            <a:round/>
            <a:headEnd len="med" w="med" type="none"/>
            <a:tailEnd len="med" w="med" type="triangle"/>
          </a:ln>
        </p:spPr>
      </p:cxnSp>
      <p:sp>
        <p:nvSpPr>
          <p:cNvPr id="2126" name="Google Shape;2126;p58"/>
          <p:cNvSpPr/>
          <p:nvPr/>
        </p:nvSpPr>
        <p:spPr>
          <a:xfrm>
            <a:off x="2731350" y="3286925"/>
            <a:ext cx="361200" cy="572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8"/>
          <p:cNvSpPr txBox="1"/>
          <p:nvPr/>
        </p:nvSpPr>
        <p:spPr>
          <a:xfrm>
            <a:off x="1336450" y="4341850"/>
            <a:ext cx="2605200" cy="6156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3V</a:t>
            </a:r>
            <a:r>
              <a:rPr lang="en">
                <a:latin typeface="Barlow"/>
                <a:ea typeface="Barlow"/>
                <a:cs typeface="Barlow"/>
                <a:sym typeface="Barlow"/>
              </a:rPr>
              <a:t> pin: 3V fixed voltage source to power external peripherals</a:t>
            </a:r>
            <a:endParaRPr>
              <a:latin typeface="Barlow"/>
              <a:ea typeface="Barlow"/>
              <a:cs typeface="Barlow"/>
              <a:sym typeface="Barlow"/>
            </a:endParaRPr>
          </a:p>
        </p:txBody>
      </p:sp>
      <p:cxnSp>
        <p:nvCxnSpPr>
          <p:cNvPr id="2128" name="Google Shape;2128;p58"/>
          <p:cNvCxnSpPr>
            <a:stCxn id="2126" idx="2"/>
            <a:endCxn id="2127" idx="0"/>
          </p:cNvCxnSpPr>
          <p:nvPr/>
        </p:nvCxnSpPr>
        <p:spPr>
          <a:xfrm flipH="1">
            <a:off x="2638950" y="3859625"/>
            <a:ext cx="273000" cy="482100"/>
          </a:xfrm>
          <a:prstGeom prst="straightConnector1">
            <a:avLst/>
          </a:prstGeom>
          <a:noFill/>
          <a:ln cap="flat" cmpd="sng" w="9525">
            <a:solidFill>
              <a:schemeClr val="accent2"/>
            </a:solidFill>
            <a:prstDash val="solid"/>
            <a:round/>
            <a:headEnd len="med" w="med" type="none"/>
            <a:tailEnd len="med" w="med" type="triangle"/>
          </a:ln>
        </p:spPr>
      </p:cxnSp>
      <p:sp>
        <p:nvSpPr>
          <p:cNvPr id="2129" name="Google Shape;2129;p58"/>
          <p:cNvSpPr/>
          <p:nvPr/>
        </p:nvSpPr>
        <p:spPr>
          <a:xfrm>
            <a:off x="1601950" y="4656625"/>
            <a:ext cx="2120100" cy="2355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Preamble</a:t>
            </a:r>
            <a:endParaRPr/>
          </a:p>
        </p:txBody>
      </p:sp>
      <p:pic>
        <p:nvPicPr>
          <p:cNvPr id="1712" name="Google Shape;1712;p32"/>
          <p:cNvPicPr preferRelativeResize="0"/>
          <p:nvPr/>
        </p:nvPicPr>
        <p:blipFill rotWithShape="1">
          <a:blip r:embed="rId3">
            <a:alphaModFix/>
          </a:blip>
          <a:srcRect b="40503" l="27466" r="27762" t="16134"/>
          <a:stretch/>
        </p:blipFill>
        <p:spPr>
          <a:xfrm>
            <a:off x="1139125" y="909450"/>
            <a:ext cx="1710900" cy="1656900"/>
          </a:xfrm>
          <a:prstGeom prst="ellipse">
            <a:avLst/>
          </a:prstGeom>
          <a:noFill/>
          <a:ln cap="flat" cmpd="sng" w="9525">
            <a:solidFill>
              <a:schemeClr val="dk2"/>
            </a:solidFill>
            <a:prstDash val="solid"/>
            <a:round/>
            <a:headEnd len="sm" w="sm" type="none"/>
            <a:tailEnd len="sm" w="sm" type="none"/>
          </a:ln>
        </p:spPr>
      </p:pic>
      <p:pic>
        <p:nvPicPr>
          <p:cNvPr id="1713" name="Google Shape;1713;p32"/>
          <p:cNvPicPr preferRelativeResize="0"/>
          <p:nvPr/>
        </p:nvPicPr>
        <p:blipFill rotWithShape="1">
          <a:blip r:embed="rId4">
            <a:alphaModFix/>
          </a:blip>
          <a:srcRect b="13016" l="25127" r="25536" t="16699"/>
          <a:stretch/>
        </p:blipFill>
        <p:spPr>
          <a:xfrm>
            <a:off x="6277475" y="909450"/>
            <a:ext cx="1743900" cy="1656900"/>
          </a:xfrm>
          <a:prstGeom prst="ellipse">
            <a:avLst/>
          </a:prstGeom>
          <a:noFill/>
          <a:ln cap="flat" cmpd="sng" w="9525">
            <a:solidFill>
              <a:schemeClr val="dk2"/>
            </a:solidFill>
            <a:prstDash val="solid"/>
            <a:round/>
            <a:headEnd len="sm" w="sm" type="none"/>
            <a:tailEnd len="sm" w="sm" type="none"/>
          </a:ln>
        </p:spPr>
      </p:pic>
      <p:pic>
        <p:nvPicPr>
          <p:cNvPr id="1714" name="Google Shape;1714;p32"/>
          <p:cNvPicPr preferRelativeResize="0"/>
          <p:nvPr/>
        </p:nvPicPr>
        <p:blipFill rotWithShape="1">
          <a:blip r:embed="rId5">
            <a:alphaModFix/>
          </a:blip>
          <a:srcRect b="18661" l="18906" r="18900" t="22414"/>
          <a:stretch/>
        </p:blipFill>
        <p:spPr>
          <a:xfrm>
            <a:off x="3708300" y="3058960"/>
            <a:ext cx="1710900" cy="1620600"/>
          </a:xfrm>
          <a:prstGeom prst="ellipse">
            <a:avLst/>
          </a:prstGeom>
          <a:noFill/>
          <a:ln cap="flat" cmpd="sng" w="9525">
            <a:solidFill>
              <a:schemeClr val="dk2"/>
            </a:solidFill>
            <a:prstDash val="solid"/>
            <a:round/>
            <a:headEnd len="sm" w="sm" type="none"/>
            <a:tailEnd len="sm" w="sm" type="none"/>
          </a:ln>
        </p:spPr>
      </p:pic>
      <p:pic>
        <p:nvPicPr>
          <p:cNvPr id="1715" name="Google Shape;1715;p32"/>
          <p:cNvPicPr preferRelativeResize="0"/>
          <p:nvPr/>
        </p:nvPicPr>
        <p:blipFill rotWithShape="1">
          <a:blip r:embed="rId6">
            <a:alphaModFix/>
          </a:blip>
          <a:srcRect b="33655" l="24217" r="24222" t="18188"/>
          <a:stretch/>
        </p:blipFill>
        <p:spPr>
          <a:xfrm>
            <a:off x="3691800" y="1120925"/>
            <a:ext cx="1743900" cy="1628100"/>
          </a:xfrm>
          <a:prstGeom prst="ellipse">
            <a:avLst/>
          </a:prstGeom>
          <a:noFill/>
          <a:ln cap="flat" cmpd="sng" w="9525">
            <a:solidFill>
              <a:schemeClr val="dk2"/>
            </a:solidFill>
            <a:prstDash val="solid"/>
            <a:round/>
            <a:headEnd len="sm" w="sm" type="none"/>
            <a:tailEnd len="sm" w="sm" type="none"/>
          </a:ln>
        </p:spPr>
      </p:pic>
      <p:cxnSp>
        <p:nvCxnSpPr>
          <p:cNvPr id="1716" name="Google Shape;1716;p32"/>
          <p:cNvCxnSpPr>
            <a:stCxn id="1712" idx="6"/>
            <a:endCxn id="1715" idx="2"/>
          </p:cNvCxnSpPr>
          <p:nvPr/>
        </p:nvCxnSpPr>
        <p:spPr>
          <a:xfrm>
            <a:off x="2850025" y="1737900"/>
            <a:ext cx="841800" cy="197100"/>
          </a:xfrm>
          <a:prstGeom prst="straightConnector1">
            <a:avLst/>
          </a:prstGeom>
          <a:noFill/>
          <a:ln cap="flat" cmpd="sng" w="9525">
            <a:solidFill>
              <a:schemeClr val="dk2"/>
            </a:solidFill>
            <a:prstDash val="solid"/>
            <a:round/>
            <a:headEnd len="med" w="med" type="none"/>
            <a:tailEnd len="med" w="med" type="triangle"/>
          </a:ln>
        </p:spPr>
      </p:cxnSp>
      <p:cxnSp>
        <p:nvCxnSpPr>
          <p:cNvPr id="1717" name="Google Shape;1717;p32"/>
          <p:cNvCxnSpPr>
            <a:stCxn id="1713" idx="2"/>
            <a:endCxn id="1715" idx="6"/>
          </p:cNvCxnSpPr>
          <p:nvPr/>
        </p:nvCxnSpPr>
        <p:spPr>
          <a:xfrm flipH="1">
            <a:off x="5435675" y="1737900"/>
            <a:ext cx="841800" cy="197100"/>
          </a:xfrm>
          <a:prstGeom prst="straightConnector1">
            <a:avLst/>
          </a:prstGeom>
          <a:noFill/>
          <a:ln cap="flat" cmpd="sng" w="9525">
            <a:solidFill>
              <a:schemeClr val="dk2"/>
            </a:solidFill>
            <a:prstDash val="solid"/>
            <a:round/>
            <a:headEnd len="med" w="med" type="none"/>
            <a:tailEnd len="med" w="med" type="triangle"/>
          </a:ln>
        </p:spPr>
      </p:cxnSp>
      <p:cxnSp>
        <p:nvCxnSpPr>
          <p:cNvPr id="1718" name="Google Shape;1718;p32"/>
          <p:cNvCxnSpPr>
            <a:stCxn id="1714" idx="0"/>
            <a:endCxn id="1715" idx="4"/>
          </p:cNvCxnSpPr>
          <p:nvPr/>
        </p:nvCxnSpPr>
        <p:spPr>
          <a:xfrm rot="10800000">
            <a:off x="4563750" y="2749060"/>
            <a:ext cx="0" cy="309900"/>
          </a:xfrm>
          <a:prstGeom prst="straightConnector1">
            <a:avLst/>
          </a:prstGeom>
          <a:noFill/>
          <a:ln cap="flat" cmpd="sng" w="9525">
            <a:solidFill>
              <a:schemeClr val="dk2"/>
            </a:solidFill>
            <a:prstDash val="solid"/>
            <a:round/>
            <a:headEnd len="med" w="med" type="none"/>
            <a:tailEnd len="med" w="med" type="triangle"/>
          </a:ln>
        </p:spPr>
      </p:cxnSp>
      <p:sp>
        <p:nvSpPr>
          <p:cNvPr id="1719" name="Google Shape;1719;p32"/>
          <p:cNvSpPr txBox="1"/>
          <p:nvPr/>
        </p:nvSpPr>
        <p:spPr>
          <a:xfrm>
            <a:off x="1209475" y="2501379"/>
            <a:ext cx="157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Barlow"/>
                <a:ea typeface="Barlow"/>
                <a:cs typeface="Barlow"/>
                <a:sym typeface="Barlow"/>
              </a:rPr>
              <a:t>Mechanical</a:t>
            </a:r>
            <a:endParaRPr sz="2000">
              <a:latin typeface="Barlow"/>
              <a:ea typeface="Barlow"/>
              <a:cs typeface="Barlow"/>
              <a:sym typeface="Barlow"/>
            </a:endParaRPr>
          </a:p>
        </p:txBody>
      </p:sp>
      <p:sp>
        <p:nvSpPr>
          <p:cNvPr id="1720" name="Google Shape;1720;p32"/>
          <p:cNvSpPr txBox="1"/>
          <p:nvPr/>
        </p:nvSpPr>
        <p:spPr>
          <a:xfrm>
            <a:off x="6364325" y="2501379"/>
            <a:ext cx="157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Barlow"/>
                <a:ea typeface="Barlow"/>
                <a:cs typeface="Barlow"/>
                <a:sym typeface="Barlow"/>
              </a:rPr>
              <a:t>Electrical</a:t>
            </a:r>
            <a:endParaRPr sz="2000">
              <a:latin typeface="Barlow"/>
              <a:ea typeface="Barlow"/>
              <a:cs typeface="Barlow"/>
              <a:sym typeface="Barlow"/>
            </a:endParaRPr>
          </a:p>
        </p:txBody>
      </p:sp>
      <p:sp>
        <p:nvSpPr>
          <p:cNvPr id="1721" name="Google Shape;1721;p32"/>
          <p:cNvSpPr txBox="1"/>
          <p:nvPr/>
        </p:nvSpPr>
        <p:spPr>
          <a:xfrm>
            <a:off x="3778650" y="4614579"/>
            <a:ext cx="157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Barlow"/>
                <a:ea typeface="Barlow"/>
                <a:cs typeface="Barlow"/>
                <a:sym typeface="Barlow"/>
              </a:rPr>
              <a:t>Software</a:t>
            </a:r>
            <a:endParaRPr sz="2000">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2"/>
                                        </p:tgtEl>
                                        <p:attrNameLst>
                                          <p:attrName>style.visibility</p:attrName>
                                        </p:attrNameLst>
                                      </p:cBhvr>
                                      <p:to>
                                        <p:strVal val="visible"/>
                                      </p:to>
                                    </p:set>
                                    <p:animEffect filter="fade" transition="in">
                                      <p:cBhvr>
                                        <p:cTn dur="1000"/>
                                        <p:tgtEl>
                                          <p:spTgt spid="1712"/>
                                        </p:tgtEl>
                                      </p:cBhvr>
                                    </p:animEffect>
                                  </p:childTnLst>
                                </p:cTn>
                              </p:par>
                              <p:par>
                                <p:cTn fill="hold" nodeType="with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1000"/>
                                        <p:tgtEl>
                                          <p:spTgt spid="1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3"/>
                                        </p:tgtEl>
                                        <p:attrNameLst>
                                          <p:attrName>style.visibility</p:attrName>
                                        </p:attrNameLst>
                                      </p:cBhvr>
                                      <p:to>
                                        <p:strVal val="visible"/>
                                      </p:to>
                                    </p:set>
                                    <p:animEffect filter="fade" transition="in">
                                      <p:cBhvr>
                                        <p:cTn dur="1000"/>
                                        <p:tgtEl>
                                          <p:spTgt spid="1713"/>
                                        </p:tgtEl>
                                      </p:cBhvr>
                                    </p:animEffect>
                                  </p:childTnLst>
                                </p:cTn>
                              </p:par>
                              <p:par>
                                <p:cTn fill="hold" nodeType="with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1000"/>
                                        <p:tgtEl>
                                          <p:spTgt spid="1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1000"/>
                                        <p:tgtEl>
                                          <p:spTgt spid="1714"/>
                                        </p:tgtEl>
                                      </p:cBhvr>
                                    </p:animEffect>
                                  </p:childTnLst>
                                </p:cTn>
                              </p:par>
                              <p:par>
                                <p:cTn fill="hold" nodeType="withEffect" presetClass="entr" presetID="10" presetSubtype="0">
                                  <p:stCondLst>
                                    <p:cond delay="0"/>
                                  </p:stCondLst>
                                  <p:childTnLst>
                                    <p:set>
                                      <p:cBhvr>
                                        <p:cTn dur="1" fill="hold">
                                          <p:stCondLst>
                                            <p:cond delay="0"/>
                                          </p:stCondLst>
                                        </p:cTn>
                                        <p:tgtEl>
                                          <p:spTgt spid="1721"/>
                                        </p:tgtEl>
                                        <p:attrNameLst>
                                          <p:attrName>style.visibility</p:attrName>
                                        </p:attrNameLst>
                                      </p:cBhvr>
                                      <p:to>
                                        <p:strVal val="visible"/>
                                      </p:to>
                                    </p:set>
                                    <p:animEffect filter="fade" transition="in">
                                      <p:cBhvr>
                                        <p:cTn dur="1000"/>
                                        <p:tgtEl>
                                          <p:spTgt spid="1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5"/>
                                        </p:tgtEl>
                                        <p:attrNameLst>
                                          <p:attrName>style.visibility</p:attrName>
                                        </p:attrNameLst>
                                      </p:cBhvr>
                                      <p:to>
                                        <p:strVal val="visible"/>
                                      </p:to>
                                    </p:set>
                                    <p:animEffect filter="fade" transition="in">
                                      <p:cBhvr>
                                        <p:cTn dur="1000"/>
                                        <p:tgtEl>
                                          <p:spTgt spid="1715"/>
                                        </p:tgtEl>
                                      </p:cBhvr>
                                    </p:animEffect>
                                  </p:childTnLst>
                                </p:cTn>
                              </p:par>
                              <p:par>
                                <p:cTn fill="hold" nodeType="withEffect" presetClass="entr" presetID="10" presetSubtype="0">
                                  <p:stCondLst>
                                    <p:cond delay="0"/>
                                  </p:stCondLst>
                                  <p:childTnLst>
                                    <p:set>
                                      <p:cBhvr>
                                        <p:cTn dur="1" fill="hold">
                                          <p:stCondLst>
                                            <p:cond delay="0"/>
                                          </p:stCondLst>
                                        </p:cTn>
                                        <p:tgtEl>
                                          <p:spTgt spid="1717"/>
                                        </p:tgtEl>
                                        <p:attrNameLst>
                                          <p:attrName>style.visibility</p:attrName>
                                        </p:attrNameLst>
                                      </p:cBhvr>
                                      <p:to>
                                        <p:strVal val="visible"/>
                                      </p:to>
                                    </p:set>
                                    <p:animEffect filter="fade" transition="in">
                                      <p:cBhvr>
                                        <p:cTn dur="1000"/>
                                        <p:tgtEl>
                                          <p:spTgt spid="1717"/>
                                        </p:tgtEl>
                                      </p:cBhvr>
                                    </p:animEffect>
                                  </p:childTnLst>
                                </p:cTn>
                              </p:par>
                              <p:par>
                                <p:cTn fill="hold" nodeType="with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1000"/>
                                        <p:tgtEl>
                                          <p:spTgt spid="1718"/>
                                        </p:tgtEl>
                                      </p:cBhvr>
                                    </p:animEffect>
                                  </p:childTnLst>
                                </p:cTn>
                              </p:par>
                              <p:par>
                                <p:cTn fill="hold" nodeType="withEffect" presetClass="entr" presetID="10" presetSubtype="0">
                                  <p:stCondLst>
                                    <p:cond delay="0"/>
                                  </p:stCondLst>
                                  <p:childTnLst>
                                    <p:set>
                                      <p:cBhvr>
                                        <p:cTn dur="1" fill="hold">
                                          <p:stCondLst>
                                            <p:cond delay="0"/>
                                          </p:stCondLst>
                                        </p:cTn>
                                        <p:tgtEl>
                                          <p:spTgt spid="1716"/>
                                        </p:tgtEl>
                                        <p:attrNameLst>
                                          <p:attrName>style.visibility</p:attrName>
                                        </p:attrNameLst>
                                      </p:cBhvr>
                                      <p:to>
                                        <p:strVal val="visible"/>
                                      </p:to>
                                    </p:set>
                                    <p:animEffect filter="fade" transition="in">
                                      <p:cBhvr>
                                        <p:cTn dur="1000"/>
                                        <p:tgtEl>
                                          <p:spTgt spid="1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19"/>
                                        </p:tgtEl>
                                      </p:cBhvr>
                                    </p:animEffect>
                                    <p:set>
                                      <p:cBhvr>
                                        <p:cTn dur="1" fill="hold">
                                          <p:stCondLst>
                                            <p:cond delay="1000"/>
                                          </p:stCondLst>
                                        </p:cTn>
                                        <p:tgtEl>
                                          <p:spTgt spid="17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21"/>
                                        </p:tgtEl>
                                      </p:cBhvr>
                                    </p:animEffect>
                                    <p:set>
                                      <p:cBhvr>
                                        <p:cTn dur="1" fill="hold">
                                          <p:stCondLst>
                                            <p:cond delay="1000"/>
                                          </p:stCondLst>
                                        </p:cTn>
                                        <p:tgtEl>
                                          <p:spTgt spid="17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20"/>
                                        </p:tgtEl>
                                      </p:cBhvr>
                                    </p:animEffect>
                                    <p:set>
                                      <p:cBhvr>
                                        <p:cTn dur="1" fill="hold">
                                          <p:stCondLst>
                                            <p:cond delay="1000"/>
                                          </p:stCondLst>
                                        </p:cTn>
                                        <p:tgtEl>
                                          <p:spTgt spid="17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Programming Pins</a:t>
            </a:r>
            <a:endParaRPr/>
          </a:p>
        </p:txBody>
      </p:sp>
      <p:pic>
        <p:nvPicPr>
          <p:cNvPr id="2135" name="Google Shape;2135;p59"/>
          <p:cNvPicPr preferRelativeResize="0"/>
          <p:nvPr/>
        </p:nvPicPr>
        <p:blipFill>
          <a:blip r:embed="rId3">
            <a:alphaModFix/>
          </a:blip>
          <a:stretch>
            <a:fillRect/>
          </a:stretch>
        </p:blipFill>
        <p:spPr>
          <a:xfrm>
            <a:off x="1913913" y="1212800"/>
            <a:ext cx="5316174" cy="2717900"/>
          </a:xfrm>
          <a:prstGeom prst="rect">
            <a:avLst/>
          </a:prstGeom>
          <a:noFill/>
          <a:ln>
            <a:noFill/>
          </a:ln>
        </p:spPr>
      </p:pic>
      <p:sp>
        <p:nvSpPr>
          <p:cNvPr id="2136" name="Google Shape;2136;p59"/>
          <p:cNvSpPr/>
          <p:nvPr/>
        </p:nvSpPr>
        <p:spPr>
          <a:xfrm>
            <a:off x="4010700" y="1285875"/>
            <a:ext cx="361200" cy="572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9"/>
          <p:cNvSpPr/>
          <p:nvPr/>
        </p:nvSpPr>
        <p:spPr>
          <a:xfrm>
            <a:off x="1842125" y="2127450"/>
            <a:ext cx="794100" cy="888600"/>
          </a:xfrm>
          <a:prstGeom prst="rect">
            <a:avLst/>
          </a:prstGeom>
          <a:no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9"/>
          <p:cNvSpPr txBox="1"/>
          <p:nvPr/>
        </p:nvSpPr>
        <p:spPr>
          <a:xfrm>
            <a:off x="109050" y="734950"/>
            <a:ext cx="1654200" cy="1477500"/>
          </a:xfrm>
          <a:prstGeom prst="rect">
            <a:avLst/>
          </a:prstGeom>
          <a:noFill/>
          <a:ln cap="flat" cmpd="sng" w="19050">
            <a:solidFill>
              <a:srgbClr val="00C3B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USB </a:t>
            </a:r>
            <a:r>
              <a:rPr lang="en">
                <a:latin typeface="Barlow"/>
                <a:ea typeface="Barlow"/>
                <a:cs typeface="Barlow"/>
                <a:sym typeface="Barlow"/>
              </a:rPr>
              <a:t>pin and </a:t>
            </a:r>
            <a:r>
              <a:rPr b="1" lang="en">
                <a:latin typeface="Barlow"/>
                <a:ea typeface="Barlow"/>
                <a:cs typeface="Barlow"/>
                <a:sym typeface="Barlow"/>
              </a:rPr>
              <a:t>MicroUSB Connector</a:t>
            </a:r>
            <a:r>
              <a:rPr lang="en">
                <a:latin typeface="Barlow"/>
                <a:ea typeface="Barlow"/>
                <a:cs typeface="Barlow"/>
                <a:sym typeface="Barlow"/>
              </a:rPr>
              <a:t> for connecting the board to your computer</a:t>
            </a:r>
            <a:endParaRPr>
              <a:latin typeface="Barlow"/>
              <a:ea typeface="Barlow"/>
              <a:cs typeface="Barlow"/>
              <a:sym typeface="Barlow"/>
            </a:endParaRPr>
          </a:p>
        </p:txBody>
      </p:sp>
      <p:cxnSp>
        <p:nvCxnSpPr>
          <p:cNvPr id="2139" name="Google Shape;2139;p59"/>
          <p:cNvCxnSpPr>
            <a:stCxn id="2137" idx="1"/>
            <a:endCxn id="2138" idx="2"/>
          </p:cNvCxnSpPr>
          <p:nvPr/>
        </p:nvCxnSpPr>
        <p:spPr>
          <a:xfrm rot="10800000">
            <a:off x="936125" y="2212350"/>
            <a:ext cx="906000" cy="359400"/>
          </a:xfrm>
          <a:prstGeom prst="straightConnector1">
            <a:avLst/>
          </a:prstGeom>
          <a:noFill/>
          <a:ln cap="flat" cmpd="sng" w="9525">
            <a:solidFill>
              <a:srgbClr val="00C3B1"/>
            </a:solidFill>
            <a:prstDash val="solid"/>
            <a:round/>
            <a:headEnd len="med" w="med" type="none"/>
            <a:tailEnd len="med" w="med" type="triangle"/>
          </a:ln>
        </p:spPr>
      </p:cxnSp>
      <p:sp>
        <p:nvSpPr>
          <p:cNvPr id="2140" name="Google Shape;2140;p59"/>
          <p:cNvSpPr txBox="1"/>
          <p:nvPr/>
        </p:nvSpPr>
        <p:spPr>
          <a:xfrm>
            <a:off x="7293700" y="963250"/>
            <a:ext cx="14940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MicroUSB Power</a:t>
            </a:r>
            <a:endParaRPr>
              <a:latin typeface="Barlow"/>
              <a:ea typeface="Barlow"/>
              <a:cs typeface="Barlow"/>
              <a:sym typeface="Barlow"/>
            </a:endParaRPr>
          </a:p>
        </p:txBody>
      </p:sp>
      <p:cxnSp>
        <p:nvCxnSpPr>
          <p:cNvPr id="2141" name="Google Shape;2141;p59"/>
          <p:cNvCxnSpPr>
            <a:stCxn id="2136" idx="3"/>
            <a:endCxn id="2140" idx="1"/>
          </p:cNvCxnSpPr>
          <p:nvPr/>
        </p:nvCxnSpPr>
        <p:spPr>
          <a:xfrm flipH="1" rot="10800000">
            <a:off x="4371900" y="1163325"/>
            <a:ext cx="2921700" cy="408900"/>
          </a:xfrm>
          <a:prstGeom prst="straightConnector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Variable Signal Pins</a:t>
            </a:r>
            <a:endParaRPr/>
          </a:p>
        </p:txBody>
      </p:sp>
      <p:pic>
        <p:nvPicPr>
          <p:cNvPr id="2147" name="Google Shape;2147;p60"/>
          <p:cNvPicPr preferRelativeResize="0"/>
          <p:nvPr/>
        </p:nvPicPr>
        <p:blipFill>
          <a:blip r:embed="rId3">
            <a:alphaModFix/>
          </a:blip>
          <a:stretch>
            <a:fillRect/>
          </a:stretch>
        </p:blipFill>
        <p:spPr>
          <a:xfrm>
            <a:off x="1913913" y="1212800"/>
            <a:ext cx="5316174" cy="2717900"/>
          </a:xfrm>
          <a:prstGeom prst="rect">
            <a:avLst/>
          </a:prstGeom>
          <a:noFill/>
          <a:ln>
            <a:noFill/>
          </a:ln>
        </p:spPr>
      </p:pic>
      <p:sp>
        <p:nvSpPr>
          <p:cNvPr id="2148" name="Google Shape;2148;p60"/>
          <p:cNvSpPr/>
          <p:nvPr/>
        </p:nvSpPr>
        <p:spPr>
          <a:xfrm>
            <a:off x="4312750" y="1322000"/>
            <a:ext cx="2383800" cy="505800"/>
          </a:xfrm>
          <a:prstGeom prst="rect">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0"/>
          <p:cNvSpPr/>
          <p:nvPr/>
        </p:nvSpPr>
        <p:spPr>
          <a:xfrm>
            <a:off x="3562150" y="3215375"/>
            <a:ext cx="1538100" cy="572700"/>
          </a:xfrm>
          <a:prstGeom prst="rect">
            <a:avLst/>
          </a:prstGeom>
          <a:noFill/>
          <a:ln cap="flat" cmpd="sng" w="1905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0"/>
          <p:cNvSpPr txBox="1"/>
          <p:nvPr/>
        </p:nvSpPr>
        <p:spPr>
          <a:xfrm>
            <a:off x="3539775" y="4110475"/>
            <a:ext cx="1293000" cy="400200"/>
          </a:xfrm>
          <a:prstGeom prst="rect">
            <a:avLst/>
          </a:prstGeom>
          <a:noFill/>
          <a:ln cap="flat" cmpd="sng" w="19050">
            <a:solidFill>
              <a:srgbClr val="76A5A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Analog Pins</a:t>
            </a:r>
            <a:endParaRPr>
              <a:latin typeface="Barlow"/>
              <a:ea typeface="Barlow"/>
              <a:cs typeface="Barlow"/>
              <a:sym typeface="Barlow"/>
            </a:endParaRPr>
          </a:p>
        </p:txBody>
      </p:sp>
      <p:cxnSp>
        <p:nvCxnSpPr>
          <p:cNvPr id="2151" name="Google Shape;2151;p60"/>
          <p:cNvCxnSpPr>
            <a:stCxn id="2149" idx="2"/>
            <a:endCxn id="2150" idx="0"/>
          </p:cNvCxnSpPr>
          <p:nvPr/>
        </p:nvCxnSpPr>
        <p:spPr>
          <a:xfrm flipH="1">
            <a:off x="4186300" y="3788075"/>
            <a:ext cx="144900" cy="322500"/>
          </a:xfrm>
          <a:prstGeom prst="straightConnector1">
            <a:avLst/>
          </a:prstGeom>
          <a:noFill/>
          <a:ln cap="flat" cmpd="sng" w="9525">
            <a:solidFill>
              <a:srgbClr val="76A5AF"/>
            </a:solidFill>
            <a:prstDash val="solid"/>
            <a:round/>
            <a:headEnd len="med" w="med" type="none"/>
            <a:tailEnd len="med" w="med" type="triangle"/>
          </a:ln>
        </p:spPr>
      </p:cxnSp>
      <p:sp>
        <p:nvSpPr>
          <p:cNvPr id="2152" name="Google Shape;2152;p60"/>
          <p:cNvSpPr txBox="1"/>
          <p:nvPr/>
        </p:nvSpPr>
        <p:spPr>
          <a:xfrm>
            <a:off x="6797825" y="772925"/>
            <a:ext cx="1408800" cy="400200"/>
          </a:xfrm>
          <a:prstGeom prst="rect">
            <a:avLst/>
          </a:prstGeom>
          <a:noFill/>
          <a:ln cap="flat" cmpd="sng" w="19050">
            <a:solidFill>
              <a:srgbClr val="B45F0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Digital Pins (1/0)</a:t>
            </a:r>
            <a:endParaRPr>
              <a:latin typeface="Barlow"/>
              <a:ea typeface="Barlow"/>
              <a:cs typeface="Barlow"/>
              <a:sym typeface="Barlow"/>
            </a:endParaRPr>
          </a:p>
        </p:txBody>
      </p:sp>
      <p:cxnSp>
        <p:nvCxnSpPr>
          <p:cNvPr id="2153" name="Google Shape;2153;p60"/>
          <p:cNvCxnSpPr>
            <a:stCxn id="2148" idx="0"/>
            <a:endCxn id="2152" idx="1"/>
          </p:cNvCxnSpPr>
          <p:nvPr/>
        </p:nvCxnSpPr>
        <p:spPr>
          <a:xfrm flipH="1" rot="10800000">
            <a:off x="5504650" y="973100"/>
            <a:ext cx="1293300" cy="348900"/>
          </a:xfrm>
          <a:prstGeom prst="straightConnector1">
            <a:avLst/>
          </a:prstGeom>
          <a:noFill/>
          <a:ln cap="flat" cmpd="sng" w="9525">
            <a:solidFill>
              <a:srgbClr val="B45F06"/>
            </a:solidFill>
            <a:prstDash val="solid"/>
            <a:round/>
            <a:headEnd len="med" w="med" type="none"/>
            <a:tailEnd len="med" w="med" type="triangle"/>
          </a:ln>
        </p:spPr>
      </p:cxnSp>
      <p:sp>
        <p:nvSpPr>
          <p:cNvPr id="2154" name="Google Shape;2154;p60"/>
          <p:cNvSpPr/>
          <p:nvPr/>
        </p:nvSpPr>
        <p:spPr>
          <a:xfrm>
            <a:off x="5823250" y="3215375"/>
            <a:ext cx="519300" cy="572700"/>
          </a:xfrm>
          <a:prstGeom prst="rect">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5" name="Google Shape;2155;p60"/>
          <p:cNvCxnSpPr>
            <a:stCxn id="2154" idx="3"/>
            <a:endCxn id="2152" idx="2"/>
          </p:cNvCxnSpPr>
          <p:nvPr/>
        </p:nvCxnSpPr>
        <p:spPr>
          <a:xfrm flipH="1" rot="10800000">
            <a:off x="6342550" y="1173125"/>
            <a:ext cx="1159800" cy="2328600"/>
          </a:xfrm>
          <a:prstGeom prst="bentConnector2">
            <a:avLst/>
          </a:prstGeom>
          <a:noFill/>
          <a:ln cap="flat" cmpd="sng" w="9525">
            <a:solidFill>
              <a:srgbClr val="B45F06"/>
            </a:solidFill>
            <a:prstDash val="solid"/>
            <a:round/>
            <a:headEnd len="med" w="med" type="none"/>
            <a:tailEnd len="med" w="med" type="triangle"/>
          </a:ln>
        </p:spPr>
      </p:cxnSp>
      <p:sp>
        <p:nvSpPr>
          <p:cNvPr id="2156" name="Google Shape;2156;p60"/>
          <p:cNvSpPr txBox="1"/>
          <p:nvPr/>
        </p:nvSpPr>
        <p:spPr>
          <a:xfrm>
            <a:off x="78525" y="1322000"/>
            <a:ext cx="1711800" cy="16932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Notice digital pins 4, 7 and 8 are missing. They are used by the Bluetooth Peripheral so they cannot be used. </a:t>
            </a:r>
            <a:endParaRPr>
              <a:latin typeface="Barlow"/>
              <a:ea typeface="Barlow"/>
              <a:cs typeface="Barlow"/>
              <a:sym typeface="Barlow"/>
            </a:endParaRPr>
          </a:p>
        </p:txBody>
      </p:sp>
      <p:sp>
        <p:nvSpPr>
          <p:cNvPr id="2157" name="Google Shape;2157;p60"/>
          <p:cNvSpPr txBox="1"/>
          <p:nvPr/>
        </p:nvSpPr>
        <p:spPr>
          <a:xfrm>
            <a:off x="7430675" y="3657125"/>
            <a:ext cx="1606800" cy="615600"/>
          </a:xfrm>
          <a:prstGeom prst="rect">
            <a:avLst/>
          </a:prstGeom>
          <a:noFill/>
          <a:ln cap="flat" cmpd="sng" w="19050">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PWM Pins:</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(3, 5, 6, 9, 10, 11, 13)</a:t>
            </a:r>
            <a:endParaRPr>
              <a:latin typeface="Barlow"/>
              <a:ea typeface="Barlow"/>
              <a:cs typeface="Barlow"/>
              <a:sym typeface="Barlow"/>
            </a:endParaRPr>
          </a:p>
        </p:txBody>
      </p:sp>
      <p:cxnSp>
        <p:nvCxnSpPr>
          <p:cNvPr id="2158" name="Google Shape;2158;p60"/>
          <p:cNvCxnSpPr>
            <a:stCxn id="2152" idx="2"/>
            <a:endCxn id="2157" idx="0"/>
          </p:cNvCxnSpPr>
          <p:nvPr/>
        </p:nvCxnSpPr>
        <p:spPr>
          <a:xfrm flipH="1" rot="-5400000">
            <a:off x="6626225" y="2049125"/>
            <a:ext cx="2484000" cy="732000"/>
          </a:xfrm>
          <a:prstGeom prst="bentConnector3">
            <a:avLst>
              <a:gd fmla="val 50000" name="adj1"/>
            </a:avLst>
          </a:prstGeom>
          <a:noFill/>
          <a:ln cap="flat" cmpd="sng" w="19050">
            <a:solidFill>
              <a:srgbClr val="6AA84F"/>
            </a:solidFill>
            <a:prstDash val="dash"/>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cxnSp>
        <p:nvCxnSpPr>
          <p:cNvPr id="2163" name="Google Shape;2163;p61"/>
          <p:cNvCxnSpPr/>
          <p:nvPr/>
        </p:nvCxnSpPr>
        <p:spPr>
          <a:xfrm flipH="1" rot="10800000">
            <a:off x="2154395" y="1820266"/>
            <a:ext cx="3662400" cy="1029000"/>
          </a:xfrm>
          <a:prstGeom prst="curvedConnector3">
            <a:avLst>
              <a:gd fmla="val 86938" name="adj1"/>
            </a:avLst>
          </a:prstGeom>
          <a:noFill/>
          <a:ln cap="flat" cmpd="sng" w="19050">
            <a:solidFill>
              <a:schemeClr val="accent2"/>
            </a:solidFill>
            <a:prstDash val="dash"/>
            <a:round/>
            <a:headEnd len="med" w="med" type="none"/>
            <a:tailEnd len="med" w="med" type="none"/>
          </a:ln>
        </p:spPr>
      </p:cxnSp>
      <p:cxnSp>
        <p:nvCxnSpPr>
          <p:cNvPr id="2164" name="Google Shape;2164;p61"/>
          <p:cNvCxnSpPr/>
          <p:nvPr/>
        </p:nvCxnSpPr>
        <p:spPr>
          <a:xfrm flipH="1" rot="10800000">
            <a:off x="2154395" y="2658766"/>
            <a:ext cx="4824900" cy="190500"/>
          </a:xfrm>
          <a:prstGeom prst="curvedConnector3">
            <a:avLst>
              <a:gd fmla="val 18637" name="adj1"/>
            </a:avLst>
          </a:prstGeom>
          <a:noFill/>
          <a:ln cap="flat" cmpd="sng" w="19050">
            <a:solidFill>
              <a:schemeClr val="accent2"/>
            </a:solidFill>
            <a:prstDash val="dash"/>
            <a:round/>
            <a:headEnd len="med" w="med" type="none"/>
            <a:tailEnd len="med" w="med" type="none"/>
          </a:ln>
        </p:spPr>
      </p:cxnSp>
      <p:cxnSp>
        <p:nvCxnSpPr>
          <p:cNvPr id="2165" name="Google Shape;2165;p61"/>
          <p:cNvCxnSpPr/>
          <p:nvPr/>
        </p:nvCxnSpPr>
        <p:spPr>
          <a:xfrm>
            <a:off x="2154393" y="2849375"/>
            <a:ext cx="3640800" cy="676500"/>
          </a:xfrm>
          <a:prstGeom prst="curvedConnector3">
            <a:avLst>
              <a:gd fmla="val 19345" name="adj1"/>
            </a:avLst>
          </a:prstGeom>
          <a:noFill/>
          <a:ln cap="flat" cmpd="sng" w="19050">
            <a:solidFill>
              <a:schemeClr val="accent2"/>
            </a:solidFill>
            <a:prstDash val="dash"/>
            <a:round/>
            <a:headEnd len="med" w="med" type="none"/>
            <a:tailEnd len="med" w="med" type="none"/>
          </a:ln>
        </p:spPr>
      </p:cxnSp>
      <p:cxnSp>
        <p:nvCxnSpPr>
          <p:cNvPr id="2166" name="Google Shape;2166;p61"/>
          <p:cNvCxnSpPr/>
          <p:nvPr/>
        </p:nvCxnSpPr>
        <p:spPr>
          <a:xfrm>
            <a:off x="2154395" y="2849266"/>
            <a:ext cx="2463300" cy="1476900"/>
          </a:xfrm>
          <a:prstGeom prst="curvedConnector3">
            <a:avLst>
              <a:gd fmla="val 32109" name="adj1"/>
            </a:avLst>
          </a:prstGeom>
          <a:noFill/>
          <a:ln cap="flat" cmpd="sng" w="19050">
            <a:solidFill>
              <a:schemeClr val="accent2"/>
            </a:solidFill>
            <a:prstDash val="dash"/>
            <a:round/>
            <a:headEnd len="med" w="med" type="none"/>
            <a:tailEnd len="med" w="med" type="none"/>
          </a:ln>
        </p:spPr>
      </p:cxnSp>
      <p:cxnSp>
        <p:nvCxnSpPr>
          <p:cNvPr id="2167" name="Google Shape;2167;p61"/>
          <p:cNvCxnSpPr/>
          <p:nvPr/>
        </p:nvCxnSpPr>
        <p:spPr>
          <a:xfrm flipH="1" rot="10800000">
            <a:off x="2154395" y="1650766"/>
            <a:ext cx="2224500" cy="1198500"/>
          </a:xfrm>
          <a:prstGeom prst="curvedConnector3">
            <a:avLst>
              <a:gd fmla="val 27767" name="adj1"/>
            </a:avLst>
          </a:prstGeom>
          <a:noFill/>
          <a:ln cap="flat" cmpd="sng" w="19050">
            <a:solidFill>
              <a:schemeClr val="accent2"/>
            </a:solidFill>
            <a:prstDash val="dash"/>
            <a:round/>
            <a:headEnd len="med" w="med" type="none"/>
            <a:tailEnd len="med" w="med" type="none"/>
          </a:ln>
        </p:spPr>
      </p:cxnSp>
      <p:sp>
        <p:nvSpPr>
          <p:cNvPr id="2168" name="Google Shape;2168;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Microcontroller Analogy</a:t>
            </a:r>
            <a:endParaRPr/>
          </a:p>
        </p:txBody>
      </p:sp>
      <p:pic>
        <p:nvPicPr>
          <p:cNvPr id="2169" name="Google Shape;2169;p61"/>
          <p:cNvPicPr preferRelativeResize="0"/>
          <p:nvPr/>
        </p:nvPicPr>
        <p:blipFill rotWithShape="1">
          <a:blip r:embed="rId3">
            <a:alphaModFix/>
          </a:blip>
          <a:srcRect b="14699" l="14699" r="14699" t="14699"/>
          <a:stretch/>
        </p:blipFill>
        <p:spPr>
          <a:xfrm>
            <a:off x="2933188" y="2260525"/>
            <a:ext cx="1177500" cy="1177500"/>
          </a:xfrm>
          <a:prstGeom prst="ellipse">
            <a:avLst/>
          </a:prstGeom>
          <a:noFill/>
          <a:ln cap="flat" cmpd="sng" w="28575">
            <a:solidFill>
              <a:schemeClr val="dk2"/>
            </a:solidFill>
            <a:prstDash val="solid"/>
            <a:round/>
            <a:headEnd len="sm" w="sm" type="none"/>
            <a:tailEnd len="sm" w="sm" type="none"/>
          </a:ln>
        </p:spPr>
      </p:pic>
      <p:pic>
        <p:nvPicPr>
          <p:cNvPr id="2170" name="Google Shape;2170;p61"/>
          <p:cNvPicPr preferRelativeResize="0"/>
          <p:nvPr/>
        </p:nvPicPr>
        <p:blipFill rotWithShape="1">
          <a:blip r:embed="rId4">
            <a:alphaModFix/>
          </a:blip>
          <a:srcRect b="0" l="4404" r="4404" t="0"/>
          <a:stretch/>
        </p:blipFill>
        <p:spPr>
          <a:xfrm>
            <a:off x="976895" y="2270266"/>
            <a:ext cx="1177500" cy="1158000"/>
          </a:xfrm>
          <a:prstGeom prst="ellipse">
            <a:avLst/>
          </a:prstGeom>
          <a:noFill/>
          <a:ln cap="flat" cmpd="sng" w="19050">
            <a:solidFill>
              <a:schemeClr val="accent1"/>
            </a:solidFill>
            <a:prstDash val="solid"/>
            <a:round/>
            <a:headEnd len="sm" w="sm" type="none"/>
            <a:tailEnd len="sm" w="sm" type="none"/>
          </a:ln>
        </p:spPr>
      </p:pic>
      <p:grpSp>
        <p:nvGrpSpPr>
          <p:cNvPr id="2171" name="Google Shape;2171;p61"/>
          <p:cNvGrpSpPr/>
          <p:nvPr/>
        </p:nvGrpSpPr>
        <p:grpSpPr>
          <a:xfrm>
            <a:off x="4378893" y="1071707"/>
            <a:ext cx="1177500" cy="1158000"/>
            <a:chOff x="5121850" y="1581000"/>
            <a:chExt cx="1177500" cy="1158000"/>
          </a:xfrm>
        </p:grpSpPr>
        <p:sp>
          <p:nvSpPr>
            <p:cNvPr id="2172" name="Google Shape;2172;p61"/>
            <p:cNvSpPr/>
            <p:nvPr/>
          </p:nvSpPr>
          <p:spPr>
            <a:xfrm>
              <a:off x="5121850" y="1581000"/>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3" name="Google Shape;2173;p61"/>
            <p:cNvPicPr preferRelativeResize="0"/>
            <p:nvPr/>
          </p:nvPicPr>
          <p:blipFill rotWithShape="1">
            <a:blip r:embed="rId5">
              <a:alphaModFix/>
            </a:blip>
            <a:srcRect b="57181" l="3121" r="49941" t="8451"/>
            <a:stretch/>
          </p:blipFill>
          <p:spPr>
            <a:xfrm>
              <a:off x="5215000" y="1797000"/>
              <a:ext cx="991200" cy="726000"/>
            </a:xfrm>
            <a:prstGeom prst="ellipse">
              <a:avLst/>
            </a:prstGeom>
            <a:noFill/>
            <a:ln>
              <a:noFill/>
            </a:ln>
          </p:spPr>
        </p:pic>
      </p:grpSp>
      <p:pic>
        <p:nvPicPr>
          <p:cNvPr id="2174" name="Google Shape;2174;p61"/>
          <p:cNvPicPr preferRelativeResize="0"/>
          <p:nvPr/>
        </p:nvPicPr>
        <p:blipFill rotWithShape="1">
          <a:blip r:embed="rId6">
            <a:alphaModFix/>
          </a:blip>
          <a:srcRect b="60737" l="56890" r="10460" t="9067"/>
          <a:stretch/>
        </p:blipFill>
        <p:spPr>
          <a:xfrm flipH="1">
            <a:off x="5795193" y="2939075"/>
            <a:ext cx="1177500" cy="1173600"/>
          </a:xfrm>
          <a:prstGeom prst="ellipse">
            <a:avLst/>
          </a:prstGeom>
          <a:noFill/>
          <a:ln cap="flat" cmpd="sng" w="19050">
            <a:solidFill>
              <a:srgbClr val="E69138"/>
            </a:solidFill>
            <a:prstDash val="solid"/>
            <a:round/>
            <a:headEnd len="sm" w="sm" type="none"/>
            <a:tailEnd len="sm" w="sm" type="none"/>
          </a:ln>
        </p:spPr>
      </p:pic>
      <p:grpSp>
        <p:nvGrpSpPr>
          <p:cNvPr id="2175" name="Google Shape;2175;p61"/>
          <p:cNvGrpSpPr/>
          <p:nvPr/>
        </p:nvGrpSpPr>
        <p:grpSpPr>
          <a:xfrm>
            <a:off x="5816863" y="1241197"/>
            <a:ext cx="1177500" cy="1158000"/>
            <a:chOff x="6617900" y="1245075"/>
            <a:chExt cx="1177500" cy="1158000"/>
          </a:xfrm>
        </p:grpSpPr>
        <p:sp>
          <p:nvSpPr>
            <p:cNvPr id="2176" name="Google Shape;2176;p61"/>
            <p:cNvSpPr/>
            <p:nvPr/>
          </p:nvSpPr>
          <p:spPr>
            <a:xfrm>
              <a:off x="6617900" y="1245075"/>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7" name="Google Shape;2177;p61"/>
            <p:cNvPicPr preferRelativeResize="0"/>
            <p:nvPr/>
          </p:nvPicPr>
          <p:blipFill>
            <a:blip r:embed="rId7">
              <a:alphaModFix/>
            </a:blip>
            <a:stretch>
              <a:fillRect/>
            </a:stretch>
          </p:blipFill>
          <p:spPr>
            <a:xfrm>
              <a:off x="6979098" y="1433036"/>
              <a:ext cx="484000" cy="796525"/>
            </a:xfrm>
            <a:prstGeom prst="rect">
              <a:avLst/>
            </a:prstGeom>
            <a:noFill/>
            <a:ln>
              <a:noFill/>
            </a:ln>
          </p:spPr>
        </p:pic>
      </p:grpSp>
      <p:pic>
        <p:nvPicPr>
          <p:cNvPr id="2178" name="Google Shape;2178;p61"/>
          <p:cNvPicPr preferRelativeResize="0"/>
          <p:nvPr/>
        </p:nvPicPr>
        <p:blipFill rotWithShape="1">
          <a:blip r:embed="rId8">
            <a:alphaModFix/>
          </a:blip>
          <a:srcRect b="12029" l="10872" r="2012" t="8459"/>
          <a:stretch/>
        </p:blipFill>
        <p:spPr>
          <a:xfrm>
            <a:off x="6979177" y="2087875"/>
            <a:ext cx="1177500" cy="1141800"/>
          </a:xfrm>
          <a:prstGeom prst="ellipse">
            <a:avLst/>
          </a:prstGeom>
          <a:noFill/>
          <a:ln cap="flat" cmpd="sng" w="19050">
            <a:solidFill>
              <a:srgbClr val="FFD966"/>
            </a:solidFill>
            <a:prstDash val="solid"/>
            <a:round/>
            <a:headEnd len="sm" w="sm" type="none"/>
            <a:tailEnd len="sm" w="sm" type="none"/>
          </a:ln>
        </p:spPr>
      </p:pic>
      <p:pic>
        <p:nvPicPr>
          <p:cNvPr id="2179" name="Google Shape;2179;p61"/>
          <p:cNvPicPr preferRelativeResize="0"/>
          <p:nvPr/>
        </p:nvPicPr>
        <p:blipFill rotWithShape="1">
          <a:blip r:embed="rId9">
            <a:alphaModFix/>
          </a:blip>
          <a:srcRect b="18565" l="18565" r="18565" t="18565"/>
          <a:stretch/>
        </p:blipFill>
        <p:spPr>
          <a:xfrm>
            <a:off x="4617706" y="3737400"/>
            <a:ext cx="1177500" cy="1177500"/>
          </a:xfrm>
          <a:prstGeom prst="ellipse">
            <a:avLst/>
          </a:prstGeom>
          <a:noFill/>
          <a:ln cap="flat" cmpd="sng" w="19050">
            <a:solidFill>
              <a:srgbClr val="E69138"/>
            </a:solidFill>
            <a:prstDash val="solid"/>
            <a:round/>
            <a:headEnd len="sm" w="sm" type="none"/>
            <a:tailEnd len="sm" w="sm" type="none"/>
          </a:ln>
        </p:spPr>
      </p:pic>
      <p:cxnSp>
        <p:nvCxnSpPr>
          <p:cNvPr id="2180" name="Google Shape;2180;p61"/>
          <p:cNvCxnSpPr>
            <a:endCxn id="2169" idx="2"/>
          </p:cNvCxnSpPr>
          <p:nvPr/>
        </p:nvCxnSpPr>
        <p:spPr>
          <a:xfrm>
            <a:off x="2466988" y="2846275"/>
            <a:ext cx="466200" cy="3000"/>
          </a:xfrm>
          <a:prstGeom prst="straightConnector1">
            <a:avLst/>
          </a:prstGeom>
          <a:noFill/>
          <a:ln cap="flat" cmpd="sng" w="28575">
            <a:solidFill>
              <a:schemeClr val="lt2"/>
            </a:solidFill>
            <a:prstDash val="solid"/>
            <a:round/>
            <a:headEnd len="med" w="med" type="oval"/>
            <a:tailEnd len="med" w="med" type="none"/>
          </a:ln>
        </p:spPr>
      </p:cxnSp>
      <p:cxnSp>
        <p:nvCxnSpPr>
          <p:cNvPr id="2181" name="Google Shape;2181;p61"/>
          <p:cNvCxnSpPr/>
          <p:nvPr/>
        </p:nvCxnSpPr>
        <p:spPr>
          <a:xfrm flipH="1" rot="10800000">
            <a:off x="2176220" y="2846266"/>
            <a:ext cx="392400" cy="4500"/>
          </a:xfrm>
          <a:prstGeom prst="straightConnector1">
            <a:avLst/>
          </a:prstGeom>
          <a:noFill/>
          <a:ln cap="flat" cmpd="sng" w="19050">
            <a:solidFill>
              <a:schemeClr val="accent2"/>
            </a:solidFill>
            <a:prstDash val="solid"/>
            <a:round/>
            <a:headEnd len="med" w="med" type="none"/>
            <a:tailEnd len="med" w="med" type="oval"/>
          </a:ln>
        </p:spPr>
      </p:cxnSp>
      <p:cxnSp>
        <p:nvCxnSpPr>
          <p:cNvPr id="2182" name="Google Shape;2182;p61"/>
          <p:cNvCxnSpPr>
            <a:stCxn id="2169" idx="0"/>
          </p:cNvCxnSpPr>
          <p:nvPr/>
        </p:nvCxnSpPr>
        <p:spPr>
          <a:xfrm flipH="1" rot="10800000">
            <a:off x="3521938" y="2167225"/>
            <a:ext cx="519900" cy="93300"/>
          </a:xfrm>
          <a:prstGeom prst="straightConnector1">
            <a:avLst/>
          </a:prstGeom>
          <a:noFill/>
          <a:ln cap="flat" cmpd="sng" w="28575">
            <a:solidFill>
              <a:schemeClr val="dk2"/>
            </a:solidFill>
            <a:prstDash val="solid"/>
            <a:round/>
            <a:headEnd len="med" w="med" type="none"/>
            <a:tailEnd len="med" w="med" type="oval"/>
          </a:ln>
        </p:spPr>
      </p:cxnSp>
      <p:cxnSp>
        <p:nvCxnSpPr>
          <p:cNvPr id="2183" name="Google Shape;2183;p61"/>
          <p:cNvCxnSpPr>
            <a:stCxn id="2172" idx="3"/>
          </p:cNvCxnSpPr>
          <p:nvPr/>
        </p:nvCxnSpPr>
        <p:spPr>
          <a:xfrm flipH="1">
            <a:off x="3942034" y="2060122"/>
            <a:ext cx="609300" cy="125400"/>
          </a:xfrm>
          <a:prstGeom prst="straightConnector1">
            <a:avLst/>
          </a:prstGeom>
          <a:noFill/>
          <a:ln cap="flat" cmpd="sng" w="19050">
            <a:solidFill>
              <a:srgbClr val="FFD966"/>
            </a:solidFill>
            <a:prstDash val="solid"/>
            <a:round/>
            <a:headEnd len="med" w="med" type="none"/>
            <a:tailEnd len="med" w="med" type="oval"/>
          </a:ln>
        </p:spPr>
      </p:cxnSp>
      <p:cxnSp>
        <p:nvCxnSpPr>
          <p:cNvPr id="2184" name="Google Shape;2184;p61"/>
          <p:cNvCxnSpPr>
            <a:stCxn id="2169" idx="7"/>
          </p:cNvCxnSpPr>
          <p:nvPr/>
        </p:nvCxnSpPr>
        <p:spPr>
          <a:xfrm flipH="1" rot="10800000">
            <a:off x="3938247" y="2349866"/>
            <a:ext cx="1021200" cy="83100"/>
          </a:xfrm>
          <a:prstGeom prst="straightConnector1">
            <a:avLst/>
          </a:prstGeom>
          <a:noFill/>
          <a:ln cap="flat" cmpd="sng" w="28575">
            <a:solidFill>
              <a:schemeClr val="dk2"/>
            </a:solidFill>
            <a:prstDash val="solid"/>
            <a:round/>
            <a:headEnd len="med" w="med" type="none"/>
            <a:tailEnd len="med" w="med" type="oval"/>
          </a:ln>
        </p:spPr>
      </p:cxnSp>
      <p:cxnSp>
        <p:nvCxnSpPr>
          <p:cNvPr id="2185" name="Google Shape;2185;p61"/>
          <p:cNvCxnSpPr>
            <a:stCxn id="2176" idx="3"/>
          </p:cNvCxnSpPr>
          <p:nvPr/>
        </p:nvCxnSpPr>
        <p:spPr>
          <a:xfrm flipH="1">
            <a:off x="4861903" y="2229611"/>
            <a:ext cx="1127400" cy="131100"/>
          </a:xfrm>
          <a:prstGeom prst="straightConnector1">
            <a:avLst/>
          </a:prstGeom>
          <a:noFill/>
          <a:ln cap="flat" cmpd="sng" w="19050">
            <a:solidFill>
              <a:srgbClr val="FFD966"/>
            </a:solidFill>
            <a:prstDash val="solid"/>
            <a:round/>
            <a:headEnd len="med" w="med" type="none"/>
            <a:tailEnd len="med" w="med" type="oval"/>
          </a:ln>
        </p:spPr>
      </p:cxnSp>
      <p:cxnSp>
        <p:nvCxnSpPr>
          <p:cNvPr id="2186" name="Google Shape;2186;p61"/>
          <p:cNvCxnSpPr>
            <a:stCxn id="2169" idx="6"/>
          </p:cNvCxnSpPr>
          <p:nvPr/>
        </p:nvCxnSpPr>
        <p:spPr>
          <a:xfrm flipH="1" rot="10800000">
            <a:off x="4110688" y="2802775"/>
            <a:ext cx="1050900" cy="46500"/>
          </a:xfrm>
          <a:prstGeom prst="straightConnector1">
            <a:avLst/>
          </a:prstGeom>
          <a:noFill/>
          <a:ln cap="flat" cmpd="sng" w="28575">
            <a:solidFill>
              <a:schemeClr val="dk2"/>
            </a:solidFill>
            <a:prstDash val="solid"/>
            <a:round/>
            <a:headEnd len="med" w="med" type="none"/>
            <a:tailEnd len="med" w="med" type="oval"/>
          </a:ln>
        </p:spPr>
      </p:cxnSp>
      <p:cxnSp>
        <p:nvCxnSpPr>
          <p:cNvPr id="2187" name="Google Shape;2187;p61"/>
          <p:cNvCxnSpPr>
            <a:stCxn id="2178" idx="2"/>
          </p:cNvCxnSpPr>
          <p:nvPr/>
        </p:nvCxnSpPr>
        <p:spPr>
          <a:xfrm flipH="1">
            <a:off x="5063977" y="2658775"/>
            <a:ext cx="1915200" cy="151500"/>
          </a:xfrm>
          <a:prstGeom prst="straightConnector1">
            <a:avLst/>
          </a:prstGeom>
          <a:noFill/>
          <a:ln cap="flat" cmpd="sng" w="19050">
            <a:solidFill>
              <a:srgbClr val="FFD966"/>
            </a:solidFill>
            <a:prstDash val="solid"/>
            <a:round/>
            <a:headEnd len="med" w="med" type="none"/>
            <a:tailEnd len="med" w="med" type="oval"/>
          </a:ln>
        </p:spPr>
      </p:cxnSp>
      <p:cxnSp>
        <p:nvCxnSpPr>
          <p:cNvPr id="2188" name="Google Shape;2188;p61"/>
          <p:cNvCxnSpPr>
            <a:stCxn id="2169" idx="5"/>
          </p:cNvCxnSpPr>
          <p:nvPr/>
        </p:nvCxnSpPr>
        <p:spPr>
          <a:xfrm>
            <a:off x="3938247" y="3265584"/>
            <a:ext cx="1014000" cy="144000"/>
          </a:xfrm>
          <a:prstGeom prst="straightConnector1">
            <a:avLst/>
          </a:prstGeom>
          <a:noFill/>
          <a:ln cap="flat" cmpd="sng" w="28575">
            <a:solidFill>
              <a:schemeClr val="dk2"/>
            </a:solidFill>
            <a:prstDash val="solid"/>
            <a:round/>
            <a:headEnd len="med" w="med" type="none"/>
            <a:tailEnd len="med" w="med" type="oval"/>
          </a:ln>
        </p:spPr>
      </p:cxnSp>
      <p:cxnSp>
        <p:nvCxnSpPr>
          <p:cNvPr id="2189" name="Google Shape;2189;p61"/>
          <p:cNvCxnSpPr>
            <a:stCxn id="2174" idx="6"/>
          </p:cNvCxnSpPr>
          <p:nvPr/>
        </p:nvCxnSpPr>
        <p:spPr>
          <a:xfrm rot="10800000">
            <a:off x="4858293" y="3395375"/>
            <a:ext cx="936900" cy="130500"/>
          </a:xfrm>
          <a:prstGeom prst="straightConnector1">
            <a:avLst/>
          </a:prstGeom>
          <a:noFill/>
          <a:ln cap="flat" cmpd="sng" w="19050">
            <a:solidFill>
              <a:srgbClr val="E69138"/>
            </a:solidFill>
            <a:prstDash val="solid"/>
            <a:round/>
            <a:headEnd len="med" w="med" type="none"/>
            <a:tailEnd len="med" w="med" type="oval"/>
          </a:ln>
        </p:spPr>
      </p:cxnSp>
      <p:cxnSp>
        <p:nvCxnSpPr>
          <p:cNvPr id="2190" name="Google Shape;2190;p61"/>
          <p:cNvCxnSpPr>
            <a:stCxn id="2169" idx="4"/>
          </p:cNvCxnSpPr>
          <p:nvPr/>
        </p:nvCxnSpPr>
        <p:spPr>
          <a:xfrm>
            <a:off x="3521938" y="3438025"/>
            <a:ext cx="650100" cy="296700"/>
          </a:xfrm>
          <a:prstGeom prst="straightConnector1">
            <a:avLst/>
          </a:prstGeom>
          <a:noFill/>
          <a:ln cap="flat" cmpd="sng" w="28575">
            <a:solidFill>
              <a:schemeClr val="dk2"/>
            </a:solidFill>
            <a:prstDash val="solid"/>
            <a:round/>
            <a:headEnd len="med" w="med" type="none"/>
            <a:tailEnd len="med" w="med" type="oval"/>
          </a:ln>
        </p:spPr>
      </p:cxnSp>
      <p:cxnSp>
        <p:nvCxnSpPr>
          <p:cNvPr id="2191" name="Google Shape;2191;p61"/>
          <p:cNvCxnSpPr>
            <a:stCxn id="2179" idx="1"/>
          </p:cNvCxnSpPr>
          <p:nvPr/>
        </p:nvCxnSpPr>
        <p:spPr>
          <a:xfrm rot="10800000">
            <a:off x="4085147" y="3705841"/>
            <a:ext cx="705000" cy="204000"/>
          </a:xfrm>
          <a:prstGeom prst="straightConnector1">
            <a:avLst/>
          </a:prstGeom>
          <a:noFill/>
          <a:ln cap="flat" cmpd="sng" w="19050">
            <a:solidFill>
              <a:srgbClr val="E69138"/>
            </a:solidFill>
            <a:prstDash val="solid"/>
            <a:round/>
            <a:headEnd len="med" w="med" type="none"/>
            <a:tailEnd len="med" w="med" type="oval"/>
          </a:ln>
        </p:spPr>
      </p:cxnSp>
      <p:sp>
        <p:nvSpPr>
          <p:cNvPr id="2192" name="Google Shape;2192;p61"/>
          <p:cNvSpPr txBox="1"/>
          <p:nvPr/>
        </p:nvSpPr>
        <p:spPr>
          <a:xfrm>
            <a:off x="6005898" y="4299825"/>
            <a:ext cx="1653300" cy="400200"/>
          </a:xfrm>
          <a:prstGeom prst="rect">
            <a:avLst/>
          </a:prstGeom>
          <a:solidFill>
            <a:schemeClr val="dk1"/>
          </a:solidFill>
          <a:ln cap="flat" cmpd="sng" w="9525">
            <a:solidFill>
              <a:srgbClr val="E6913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Output Peripheral</a:t>
            </a:r>
            <a:endParaRPr>
              <a:latin typeface="Barlow"/>
              <a:ea typeface="Barlow"/>
              <a:cs typeface="Barlow"/>
              <a:sym typeface="Barlow"/>
            </a:endParaRPr>
          </a:p>
        </p:txBody>
      </p:sp>
      <p:sp>
        <p:nvSpPr>
          <p:cNvPr id="2193" name="Google Shape;2193;p61"/>
          <p:cNvSpPr txBox="1"/>
          <p:nvPr/>
        </p:nvSpPr>
        <p:spPr>
          <a:xfrm>
            <a:off x="6786188" y="890750"/>
            <a:ext cx="1653300" cy="400200"/>
          </a:xfrm>
          <a:prstGeom prst="rect">
            <a:avLst/>
          </a:prstGeom>
          <a:noFill/>
          <a:ln cap="flat" cmpd="sng" w="9525">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Input Peripheral</a:t>
            </a:r>
            <a:endParaRPr>
              <a:latin typeface="Barlow"/>
              <a:ea typeface="Barlow"/>
              <a:cs typeface="Barlow"/>
              <a:sym typeface="Barlow"/>
            </a:endParaRPr>
          </a:p>
        </p:txBody>
      </p:sp>
      <p:sp>
        <p:nvSpPr>
          <p:cNvPr id="2194" name="Google Shape;2194;p61"/>
          <p:cNvSpPr txBox="1"/>
          <p:nvPr/>
        </p:nvSpPr>
        <p:spPr>
          <a:xfrm>
            <a:off x="4327950" y="2869325"/>
            <a:ext cx="1460400" cy="4002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Electrical Signal</a:t>
            </a:r>
            <a:endParaRPr>
              <a:latin typeface="Barlow"/>
              <a:ea typeface="Barlow"/>
              <a:cs typeface="Barlow"/>
              <a:sym typeface="Barlow"/>
            </a:endParaRPr>
          </a:p>
        </p:txBody>
      </p:sp>
      <p:sp>
        <p:nvSpPr>
          <p:cNvPr id="2195" name="Google Shape;2195;p61"/>
          <p:cNvSpPr txBox="1"/>
          <p:nvPr/>
        </p:nvSpPr>
        <p:spPr>
          <a:xfrm>
            <a:off x="1701313" y="1767025"/>
            <a:ext cx="705000" cy="4002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Power</a:t>
            </a:r>
            <a:endParaRPr>
              <a:latin typeface="Barlow"/>
              <a:ea typeface="Barlow"/>
              <a:cs typeface="Barlow"/>
              <a:sym typeface="Barlow"/>
            </a:endParaRPr>
          </a:p>
        </p:txBody>
      </p:sp>
      <p:sp>
        <p:nvSpPr>
          <p:cNvPr id="2196" name="Google Shape;2196;p61"/>
          <p:cNvSpPr/>
          <p:nvPr/>
        </p:nvSpPr>
        <p:spPr>
          <a:xfrm rot="-154496">
            <a:off x="5250817" y="2713424"/>
            <a:ext cx="367271" cy="160661"/>
          </a:xfrm>
          <a:prstGeom prst="leftArrow">
            <a:avLst>
              <a:gd fmla="val 50000" name="adj1"/>
              <a:gd fmla="val 50000" name="adj2"/>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1"/>
          <p:cNvSpPr/>
          <p:nvPr/>
        </p:nvSpPr>
        <p:spPr>
          <a:xfrm rot="-10451218">
            <a:off x="5015922" y="3358127"/>
            <a:ext cx="367289" cy="160719"/>
          </a:xfrm>
          <a:prstGeom prst="leftArrow">
            <a:avLst>
              <a:gd fmla="val 50000" name="adj1"/>
              <a:gd fmla="val 50000" name="adj2"/>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1"/>
          <p:cNvSpPr/>
          <p:nvPr/>
        </p:nvSpPr>
        <p:spPr>
          <a:xfrm>
            <a:off x="976507" y="2268775"/>
            <a:ext cx="1177500" cy="11580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9" name="Google Shape;2199;p61"/>
          <p:cNvPicPr preferRelativeResize="0"/>
          <p:nvPr/>
        </p:nvPicPr>
        <p:blipFill>
          <a:blip r:embed="rId10">
            <a:alphaModFix/>
          </a:blip>
          <a:stretch>
            <a:fillRect/>
          </a:stretch>
        </p:blipFill>
        <p:spPr>
          <a:xfrm>
            <a:off x="1181932" y="2459125"/>
            <a:ext cx="780300" cy="780300"/>
          </a:xfrm>
          <a:prstGeom prst="rect">
            <a:avLst/>
          </a:prstGeom>
          <a:noFill/>
          <a:ln>
            <a:noFill/>
          </a:ln>
        </p:spPr>
      </p:pic>
      <p:sp>
        <p:nvSpPr>
          <p:cNvPr id="2200" name="Google Shape;2200;p61"/>
          <p:cNvSpPr/>
          <p:nvPr/>
        </p:nvSpPr>
        <p:spPr>
          <a:xfrm>
            <a:off x="2929775" y="2260525"/>
            <a:ext cx="1177500" cy="11775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1" name="Google Shape;2201;p61"/>
          <p:cNvPicPr preferRelativeResize="0"/>
          <p:nvPr/>
        </p:nvPicPr>
        <p:blipFill>
          <a:blip r:embed="rId11">
            <a:alphaModFix/>
          </a:blip>
          <a:stretch>
            <a:fillRect/>
          </a:stretch>
        </p:blipFill>
        <p:spPr>
          <a:xfrm>
            <a:off x="3095806" y="2396750"/>
            <a:ext cx="859898" cy="905048"/>
          </a:xfrm>
          <a:prstGeom prst="rect">
            <a:avLst/>
          </a:prstGeom>
          <a:noFill/>
          <a:ln>
            <a:noFill/>
          </a:ln>
        </p:spPr>
      </p:pic>
      <p:sp>
        <p:nvSpPr>
          <p:cNvPr id="2202" name="Google Shape;2202;p61"/>
          <p:cNvSpPr/>
          <p:nvPr/>
        </p:nvSpPr>
        <p:spPr>
          <a:xfrm>
            <a:off x="4378475" y="1073647"/>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3" name="Google Shape;2203;p61"/>
          <p:cNvPicPr preferRelativeResize="0"/>
          <p:nvPr/>
        </p:nvPicPr>
        <p:blipFill>
          <a:blip r:embed="rId12">
            <a:alphaModFix/>
          </a:blip>
          <a:stretch>
            <a:fillRect/>
          </a:stretch>
        </p:blipFill>
        <p:spPr>
          <a:xfrm>
            <a:off x="4615150" y="1271160"/>
            <a:ext cx="705000" cy="705000"/>
          </a:xfrm>
          <a:prstGeom prst="rect">
            <a:avLst/>
          </a:prstGeom>
          <a:noFill/>
          <a:ln>
            <a:noFill/>
          </a:ln>
        </p:spPr>
      </p:pic>
      <p:sp>
        <p:nvSpPr>
          <p:cNvPr id="2204" name="Google Shape;2204;p61"/>
          <p:cNvSpPr/>
          <p:nvPr/>
        </p:nvSpPr>
        <p:spPr>
          <a:xfrm>
            <a:off x="5816863" y="1229967"/>
            <a:ext cx="1177500" cy="11580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5" name="Google Shape;2205;p61"/>
          <p:cNvPicPr preferRelativeResize="0"/>
          <p:nvPr/>
        </p:nvPicPr>
        <p:blipFill>
          <a:blip r:embed="rId13">
            <a:alphaModFix/>
          </a:blip>
          <a:stretch>
            <a:fillRect/>
          </a:stretch>
        </p:blipFill>
        <p:spPr>
          <a:xfrm>
            <a:off x="5961322" y="1501437"/>
            <a:ext cx="888599" cy="629506"/>
          </a:xfrm>
          <a:prstGeom prst="rect">
            <a:avLst/>
          </a:prstGeom>
          <a:noFill/>
          <a:ln>
            <a:noFill/>
          </a:ln>
        </p:spPr>
      </p:pic>
      <p:sp>
        <p:nvSpPr>
          <p:cNvPr id="2206" name="Google Shape;2206;p61"/>
          <p:cNvSpPr/>
          <p:nvPr/>
        </p:nvSpPr>
        <p:spPr>
          <a:xfrm>
            <a:off x="6979190" y="2087875"/>
            <a:ext cx="1177500" cy="1141800"/>
          </a:xfrm>
          <a:prstGeom prst="ellipse">
            <a:avLst/>
          </a:prstGeom>
          <a:solidFill>
            <a:schemeClr val="lt1"/>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7" name="Google Shape;2207;p61"/>
          <p:cNvPicPr preferRelativeResize="0"/>
          <p:nvPr/>
        </p:nvPicPr>
        <p:blipFill rotWithShape="1">
          <a:blip r:embed="rId14">
            <a:alphaModFix/>
          </a:blip>
          <a:srcRect b="50695" l="40249" r="25764" t="0"/>
          <a:stretch/>
        </p:blipFill>
        <p:spPr>
          <a:xfrm>
            <a:off x="7242890" y="2233149"/>
            <a:ext cx="650100" cy="851263"/>
          </a:xfrm>
          <a:prstGeom prst="rect">
            <a:avLst/>
          </a:prstGeom>
          <a:noFill/>
          <a:ln>
            <a:noFill/>
          </a:ln>
        </p:spPr>
      </p:pic>
      <p:sp>
        <p:nvSpPr>
          <p:cNvPr id="2208" name="Google Shape;2208;p61"/>
          <p:cNvSpPr/>
          <p:nvPr/>
        </p:nvSpPr>
        <p:spPr>
          <a:xfrm>
            <a:off x="5795193" y="2939075"/>
            <a:ext cx="1177500" cy="1173600"/>
          </a:xfrm>
          <a:prstGeom prst="ellipse">
            <a:avLst/>
          </a:prstGeom>
          <a:solidFill>
            <a:schemeClr val="lt1"/>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9" name="Google Shape;2209;p61"/>
          <p:cNvPicPr preferRelativeResize="0"/>
          <p:nvPr/>
        </p:nvPicPr>
        <p:blipFill rotWithShape="1">
          <a:blip r:embed="rId15">
            <a:alphaModFix/>
          </a:blip>
          <a:srcRect b="18374" l="21294" r="13959" t="16879"/>
          <a:stretch/>
        </p:blipFill>
        <p:spPr>
          <a:xfrm>
            <a:off x="6005893" y="3142075"/>
            <a:ext cx="780300" cy="780300"/>
          </a:xfrm>
          <a:prstGeom prst="rect">
            <a:avLst/>
          </a:prstGeom>
          <a:noFill/>
          <a:ln>
            <a:noFill/>
          </a:ln>
        </p:spPr>
      </p:pic>
      <p:sp>
        <p:nvSpPr>
          <p:cNvPr id="2210" name="Google Shape;2210;p61"/>
          <p:cNvSpPr/>
          <p:nvPr/>
        </p:nvSpPr>
        <p:spPr>
          <a:xfrm>
            <a:off x="4617718" y="3737400"/>
            <a:ext cx="1177500" cy="1177500"/>
          </a:xfrm>
          <a:prstGeom prst="ellipse">
            <a:avLst/>
          </a:prstGeom>
          <a:solidFill>
            <a:schemeClr val="lt1"/>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1" name="Google Shape;2211;p61"/>
          <p:cNvPicPr preferRelativeResize="0"/>
          <p:nvPr/>
        </p:nvPicPr>
        <p:blipFill>
          <a:blip r:embed="rId16">
            <a:alphaModFix/>
          </a:blip>
          <a:stretch>
            <a:fillRect/>
          </a:stretch>
        </p:blipFill>
        <p:spPr>
          <a:xfrm>
            <a:off x="4816318" y="3936000"/>
            <a:ext cx="780300" cy="780300"/>
          </a:xfrm>
          <a:prstGeom prst="rect">
            <a:avLst/>
          </a:prstGeom>
          <a:noFill/>
          <a:ln>
            <a:noFill/>
          </a:ln>
        </p:spPr>
      </p:pic>
      <p:sp>
        <p:nvSpPr>
          <p:cNvPr id="2212" name="Google Shape;2212;p61"/>
          <p:cNvSpPr txBox="1"/>
          <p:nvPr/>
        </p:nvSpPr>
        <p:spPr>
          <a:xfrm>
            <a:off x="2212875" y="3445850"/>
            <a:ext cx="936900" cy="400200"/>
          </a:xfrm>
          <a:prstGeom prst="rect">
            <a:avLst/>
          </a:prstGeom>
          <a:solidFill>
            <a:schemeClr val="dk1"/>
          </a:solidFill>
          <a:ln cap="flat" cmpd="sng" w="19050">
            <a:solidFill>
              <a:srgbClr val="A64D7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Pin/Node</a:t>
            </a:r>
            <a:endParaRPr>
              <a:latin typeface="Barlow"/>
              <a:ea typeface="Barlow"/>
              <a:cs typeface="Barlow"/>
              <a:sym typeface="Barlow"/>
            </a:endParaRPr>
          </a:p>
        </p:txBody>
      </p:sp>
      <p:cxnSp>
        <p:nvCxnSpPr>
          <p:cNvPr id="2213" name="Google Shape;2213;p61"/>
          <p:cNvCxnSpPr>
            <a:stCxn id="2212" idx="0"/>
          </p:cNvCxnSpPr>
          <p:nvPr/>
        </p:nvCxnSpPr>
        <p:spPr>
          <a:xfrm rot="10800000">
            <a:off x="2486325" y="2947250"/>
            <a:ext cx="195000" cy="498600"/>
          </a:xfrm>
          <a:prstGeom prst="straightConnector1">
            <a:avLst/>
          </a:prstGeom>
          <a:noFill/>
          <a:ln cap="flat" cmpd="sng" w="9525">
            <a:solidFill>
              <a:srgbClr val="A64D79"/>
            </a:solidFill>
            <a:prstDash val="solid"/>
            <a:round/>
            <a:headEnd len="med" w="med" type="none"/>
            <a:tailEnd len="med" w="med" type="triangle"/>
          </a:ln>
        </p:spPr>
      </p:cxnSp>
      <p:cxnSp>
        <p:nvCxnSpPr>
          <p:cNvPr id="2214" name="Google Shape;2214;p61"/>
          <p:cNvCxnSpPr>
            <a:stCxn id="2212" idx="3"/>
          </p:cNvCxnSpPr>
          <p:nvPr/>
        </p:nvCxnSpPr>
        <p:spPr>
          <a:xfrm>
            <a:off x="3149775" y="3645950"/>
            <a:ext cx="888600" cy="74400"/>
          </a:xfrm>
          <a:prstGeom prst="straightConnector1">
            <a:avLst/>
          </a:prstGeom>
          <a:noFill/>
          <a:ln cap="flat" cmpd="sng" w="9525">
            <a:solidFill>
              <a:srgbClr val="A64D79"/>
            </a:solidFill>
            <a:prstDash val="solid"/>
            <a:round/>
            <a:headEnd len="med" w="med" type="none"/>
            <a:tailEnd len="med" w="med" type="triangle"/>
          </a:ln>
        </p:spPr>
      </p:cxnSp>
      <p:sp>
        <p:nvSpPr>
          <p:cNvPr id="2215" name="Google Shape;2215;p61"/>
          <p:cNvSpPr txBox="1"/>
          <p:nvPr/>
        </p:nvSpPr>
        <p:spPr>
          <a:xfrm>
            <a:off x="7523475" y="3525863"/>
            <a:ext cx="1278600" cy="4002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Recall…</a:t>
            </a:r>
            <a:endParaRPr b="1">
              <a:latin typeface="Barlow"/>
              <a:ea typeface="Barlow"/>
              <a:cs typeface="Barlow"/>
              <a:sym typeface="Barlow"/>
            </a:endParaRPr>
          </a:p>
        </p:txBody>
      </p:sp>
      <p:cxnSp>
        <p:nvCxnSpPr>
          <p:cNvPr id="2216" name="Google Shape;2216;p61"/>
          <p:cNvCxnSpPr>
            <a:stCxn id="2215" idx="1"/>
            <a:endCxn id="2194" idx="3"/>
          </p:cNvCxnSpPr>
          <p:nvPr/>
        </p:nvCxnSpPr>
        <p:spPr>
          <a:xfrm rot="10800000">
            <a:off x="5788275" y="3069563"/>
            <a:ext cx="1735200" cy="656400"/>
          </a:xfrm>
          <a:prstGeom prst="straightConnector1">
            <a:avLst/>
          </a:prstGeom>
          <a:noFill/>
          <a:ln cap="flat" cmpd="sng" w="28575">
            <a:solidFill>
              <a:srgbClr val="6AA84F"/>
            </a:solidFill>
            <a:prstDash val="solid"/>
            <a:round/>
            <a:headEnd len="med" w="med" type="none"/>
            <a:tailEnd len="med" w="med" type="triangle"/>
          </a:ln>
        </p:spPr>
      </p:cxnSp>
      <p:sp>
        <p:nvSpPr>
          <p:cNvPr id="2217" name="Google Shape;2217;p61"/>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Digital vs. Analog Signals</a:t>
            </a:r>
            <a:endParaRPr/>
          </a:p>
        </p:txBody>
      </p:sp>
      <p:sp>
        <p:nvSpPr>
          <p:cNvPr id="2223" name="Google Shape;2223;p62"/>
          <p:cNvSpPr txBox="1"/>
          <p:nvPr>
            <p:ph idx="2" type="subTitle"/>
          </p:nvPr>
        </p:nvSpPr>
        <p:spPr>
          <a:xfrm>
            <a:off x="1134900" y="1242525"/>
            <a:ext cx="6874200" cy="29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that the microcontroller </a:t>
            </a:r>
            <a:r>
              <a:rPr lang="en">
                <a:solidFill>
                  <a:srgbClr val="F1C232"/>
                </a:solidFill>
              </a:rPr>
              <a:t>receives </a:t>
            </a:r>
            <a:r>
              <a:rPr lang="en"/>
              <a:t>and </a:t>
            </a:r>
            <a:r>
              <a:rPr lang="en">
                <a:solidFill>
                  <a:srgbClr val="E69138"/>
                </a:solidFill>
              </a:rPr>
              <a:t>sends </a:t>
            </a:r>
            <a:r>
              <a:rPr lang="en">
                <a:solidFill>
                  <a:srgbClr val="3C78D8"/>
                </a:solidFill>
              </a:rPr>
              <a:t>electrical signals </a:t>
            </a:r>
            <a:r>
              <a:rPr lang="en">
                <a:solidFill>
                  <a:srgbClr val="000000"/>
                </a:solidFill>
              </a:rPr>
              <a:t>through the </a:t>
            </a:r>
            <a:r>
              <a:rPr lang="en">
                <a:solidFill>
                  <a:srgbClr val="F1C232"/>
                </a:solidFill>
              </a:rPr>
              <a:t>input peripherals </a:t>
            </a:r>
            <a:r>
              <a:rPr lang="en">
                <a:solidFill>
                  <a:srgbClr val="000000"/>
                </a:solidFill>
              </a:rPr>
              <a:t>and </a:t>
            </a:r>
            <a:r>
              <a:rPr lang="en">
                <a:solidFill>
                  <a:srgbClr val="E69138"/>
                </a:solidFill>
              </a:rPr>
              <a:t>output peripheral</a:t>
            </a:r>
            <a:r>
              <a:rPr lang="en">
                <a:solidFill>
                  <a:srgbClr val="000000"/>
                </a:solidFill>
              </a:rPr>
              <a:t>. These electrical signals are </a:t>
            </a:r>
            <a:r>
              <a:rPr b="1" lang="en">
                <a:solidFill>
                  <a:srgbClr val="000000"/>
                </a:solidFill>
              </a:rPr>
              <a:t>voltages</a:t>
            </a:r>
            <a:endParaRPr b="1">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An </a:t>
            </a:r>
            <a:r>
              <a:rPr lang="en">
                <a:solidFill>
                  <a:srgbClr val="76A5AF"/>
                </a:solidFill>
              </a:rPr>
              <a:t>analog signal</a:t>
            </a:r>
            <a:r>
              <a:rPr lang="en"/>
              <a:t> is a continuous/real signal like the signals you’ve worked with up to this point in electrical courses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a:t>
            </a:r>
            <a:r>
              <a:rPr lang="en">
                <a:solidFill>
                  <a:srgbClr val="B45F06"/>
                </a:solidFill>
              </a:rPr>
              <a:t>digital signal</a:t>
            </a:r>
            <a:r>
              <a:rPr lang="en"/>
              <a:t> is an </a:t>
            </a:r>
            <a:r>
              <a:rPr lang="en">
                <a:solidFill>
                  <a:srgbClr val="76A5AF"/>
                </a:solidFill>
              </a:rPr>
              <a:t>analog signal</a:t>
            </a:r>
            <a:r>
              <a:rPr lang="en"/>
              <a:t> broken down into discrete value (ie. a processed analog signal) and transmitted as a </a:t>
            </a:r>
            <a:r>
              <a:rPr b="1" lang="en"/>
              <a:t>pulse/serially </a:t>
            </a:r>
            <a:r>
              <a:rPr lang="en"/>
              <a:t>(ie. strings of bits)</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Digital Signal Analogy</a:t>
            </a:r>
            <a:endParaRPr/>
          </a:p>
        </p:txBody>
      </p:sp>
      <p:pic>
        <p:nvPicPr>
          <p:cNvPr id="2229" name="Google Shape;2229;p63"/>
          <p:cNvPicPr preferRelativeResize="0"/>
          <p:nvPr/>
        </p:nvPicPr>
        <p:blipFill rotWithShape="1">
          <a:blip r:embed="rId3">
            <a:alphaModFix/>
          </a:blip>
          <a:srcRect b="60737" l="56890" r="10460" t="9067"/>
          <a:stretch/>
        </p:blipFill>
        <p:spPr>
          <a:xfrm flipH="1">
            <a:off x="1332868" y="1903475"/>
            <a:ext cx="1177500" cy="1173600"/>
          </a:xfrm>
          <a:prstGeom prst="ellipse">
            <a:avLst/>
          </a:prstGeom>
          <a:noFill/>
          <a:ln cap="flat" cmpd="sng" w="19050">
            <a:solidFill>
              <a:schemeClr val="dk2"/>
            </a:solidFill>
            <a:prstDash val="solid"/>
            <a:round/>
            <a:headEnd len="sm" w="sm" type="none"/>
            <a:tailEnd len="sm" w="sm" type="none"/>
          </a:ln>
        </p:spPr>
      </p:pic>
      <p:sp>
        <p:nvSpPr>
          <p:cNvPr id="2230" name="Google Shape;2230;p63"/>
          <p:cNvSpPr txBox="1"/>
          <p:nvPr/>
        </p:nvSpPr>
        <p:spPr>
          <a:xfrm>
            <a:off x="763025" y="3077075"/>
            <a:ext cx="23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Speech</a:t>
            </a:r>
            <a:endParaRPr>
              <a:latin typeface="Barlow"/>
              <a:ea typeface="Barlow"/>
              <a:cs typeface="Barlow"/>
              <a:sym typeface="Barlow"/>
            </a:endParaRPr>
          </a:p>
        </p:txBody>
      </p:sp>
      <p:pic>
        <p:nvPicPr>
          <p:cNvPr id="2231" name="Google Shape;2231;p63"/>
          <p:cNvPicPr preferRelativeResize="0"/>
          <p:nvPr/>
        </p:nvPicPr>
        <p:blipFill>
          <a:blip r:embed="rId4">
            <a:alphaModFix/>
          </a:blip>
          <a:stretch>
            <a:fillRect/>
          </a:stretch>
        </p:blipFill>
        <p:spPr>
          <a:xfrm>
            <a:off x="3080225" y="1666225"/>
            <a:ext cx="3458301" cy="1648100"/>
          </a:xfrm>
          <a:prstGeom prst="rect">
            <a:avLst/>
          </a:prstGeom>
          <a:noFill/>
          <a:ln cap="flat" cmpd="sng" w="19050">
            <a:solidFill>
              <a:schemeClr val="dk2"/>
            </a:solidFill>
            <a:prstDash val="solid"/>
            <a:round/>
            <a:headEnd len="sm" w="sm" type="none"/>
            <a:tailEnd len="sm" w="sm" type="none"/>
          </a:ln>
        </p:spPr>
      </p:pic>
      <p:cxnSp>
        <p:nvCxnSpPr>
          <p:cNvPr id="2232" name="Google Shape;2232;p63"/>
          <p:cNvCxnSpPr>
            <a:stCxn id="2229" idx="2"/>
            <a:endCxn id="2231" idx="1"/>
          </p:cNvCxnSpPr>
          <p:nvPr/>
        </p:nvCxnSpPr>
        <p:spPr>
          <a:xfrm>
            <a:off x="2510368" y="2490275"/>
            <a:ext cx="570000" cy="0"/>
          </a:xfrm>
          <a:prstGeom prst="straightConnector1">
            <a:avLst/>
          </a:prstGeom>
          <a:noFill/>
          <a:ln cap="flat" cmpd="sng" w="19050">
            <a:solidFill>
              <a:schemeClr val="dk2"/>
            </a:solidFill>
            <a:prstDash val="solid"/>
            <a:round/>
            <a:headEnd len="med" w="med" type="none"/>
            <a:tailEnd len="med" w="med" type="triangle"/>
          </a:ln>
        </p:spPr>
      </p:cxnSp>
      <p:sp>
        <p:nvSpPr>
          <p:cNvPr id="2233" name="Google Shape;2233;p63"/>
          <p:cNvSpPr txBox="1"/>
          <p:nvPr/>
        </p:nvSpPr>
        <p:spPr>
          <a:xfrm>
            <a:off x="7108375" y="1997675"/>
            <a:ext cx="1478700" cy="985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Times New Roman"/>
                <a:ea typeface="Times New Roman"/>
                <a:cs typeface="Times New Roman"/>
                <a:sym typeface="Times New Roman"/>
              </a:rPr>
              <a:t>HELLO WORLD</a:t>
            </a:r>
            <a:endParaRPr sz="2600">
              <a:latin typeface="Times New Roman"/>
              <a:ea typeface="Times New Roman"/>
              <a:cs typeface="Times New Roman"/>
              <a:sym typeface="Times New Roman"/>
            </a:endParaRPr>
          </a:p>
        </p:txBody>
      </p:sp>
      <p:cxnSp>
        <p:nvCxnSpPr>
          <p:cNvPr id="2234" name="Google Shape;2234;p63"/>
          <p:cNvCxnSpPr>
            <a:stCxn id="2231" idx="3"/>
            <a:endCxn id="2233" idx="1"/>
          </p:cNvCxnSpPr>
          <p:nvPr/>
        </p:nvCxnSpPr>
        <p:spPr>
          <a:xfrm>
            <a:off x="6538526" y="2490275"/>
            <a:ext cx="569700" cy="0"/>
          </a:xfrm>
          <a:prstGeom prst="straightConnector1">
            <a:avLst/>
          </a:prstGeom>
          <a:noFill/>
          <a:ln cap="flat" cmpd="sng" w="19050">
            <a:solidFill>
              <a:schemeClr val="dk2"/>
            </a:solidFill>
            <a:prstDash val="solid"/>
            <a:round/>
            <a:headEnd len="med" w="med" type="none"/>
            <a:tailEnd len="med" w="med" type="triangle"/>
          </a:ln>
        </p:spPr>
      </p:cxnSp>
      <p:sp>
        <p:nvSpPr>
          <p:cNvPr id="2235" name="Google Shape;2235;p63"/>
          <p:cNvSpPr txBox="1"/>
          <p:nvPr/>
        </p:nvSpPr>
        <p:spPr>
          <a:xfrm>
            <a:off x="3650775" y="3314325"/>
            <a:ext cx="23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Alphabet</a:t>
            </a:r>
            <a:endParaRPr>
              <a:latin typeface="Barlow"/>
              <a:ea typeface="Barlow"/>
              <a:cs typeface="Barlow"/>
              <a:sym typeface="Barlow"/>
            </a:endParaRPr>
          </a:p>
        </p:txBody>
      </p:sp>
      <p:sp>
        <p:nvSpPr>
          <p:cNvPr id="2236" name="Google Shape;2236;p63"/>
          <p:cNvSpPr txBox="1"/>
          <p:nvPr/>
        </p:nvSpPr>
        <p:spPr>
          <a:xfrm>
            <a:off x="6689125" y="2978500"/>
            <a:ext cx="23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Words</a:t>
            </a:r>
            <a:endParaRPr>
              <a:latin typeface="Barlow"/>
              <a:ea typeface="Barlow"/>
              <a:cs typeface="Barlow"/>
              <a:sym typeface="Barlow"/>
            </a:endParaRPr>
          </a:p>
        </p:txBody>
      </p:sp>
      <p:sp>
        <p:nvSpPr>
          <p:cNvPr id="2237" name="Google Shape;2237;p63"/>
          <p:cNvSpPr txBox="1"/>
          <p:nvPr/>
        </p:nvSpPr>
        <p:spPr>
          <a:xfrm>
            <a:off x="2546175" y="3909075"/>
            <a:ext cx="11046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Discretized</a:t>
            </a:r>
            <a:endParaRPr>
              <a:latin typeface="Barlow"/>
              <a:ea typeface="Barlow"/>
              <a:cs typeface="Barlow"/>
              <a:sym typeface="Barlow"/>
            </a:endParaRPr>
          </a:p>
        </p:txBody>
      </p:sp>
      <p:sp>
        <p:nvSpPr>
          <p:cNvPr id="2238" name="Google Shape;2238;p63"/>
          <p:cNvSpPr/>
          <p:nvPr/>
        </p:nvSpPr>
        <p:spPr>
          <a:xfrm>
            <a:off x="5630775" y="3379275"/>
            <a:ext cx="2079050" cy="406750"/>
          </a:xfrm>
          <a:custGeom>
            <a:rect b="b" l="l" r="r" t="t"/>
            <a:pathLst>
              <a:path extrusionOk="0" h="16270" w="83162">
                <a:moveTo>
                  <a:pt x="0" y="12994"/>
                </a:moveTo>
                <a:cubicBezTo>
                  <a:pt x="9024" y="13427"/>
                  <a:pt x="40282" y="17759"/>
                  <a:pt x="54142" y="15593"/>
                </a:cubicBezTo>
                <a:cubicBezTo>
                  <a:pt x="68002" y="13427"/>
                  <a:pt x="78325" y="2599"/>
                  <a:pt x="83162" y="0"/>
                </a:cubicBezTo>
              </a:path>
            </a:pathLst>
          </a:custGeom>
          <a:noFill/>
          <a:ln cap="flat" cmpd="sng" w="28575">
            <a:solidFill>
              <a:schemeClr val="accent2"/>
            </a:solidFill>
            <a:prstDash val="solid"/>
            <a:round/>
            <a:headEnd len="med" w="med" type="none"/>
            <a:tailEnd len="med" w="med" type="triangle"/>
          </a:ln>
        </p:spPr>
      </p:sp>
      <p:sp>
        <p:nvSpPr>
          <p:cNvPr id="2239" name="Google Shape;2239;p63"/>
          <p:cNvSpPr txBox="1"/>
          <p:nvPr/>
        </p:nvSpPr>
        <p:spPr>
          <a:xfrm>
            <a:off x="6024475" y="3866925"/>
            <a:ext cx="15978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Form String</a:t>
            </a:r>
            <a:endParaRPr>
              <a:latin typeface="Barlow"/>
              <a:ea typeface="Barlow"/>
              <a:cs typeface="Barlow"/>
              <a:sym typeface="Barlow"/>
            </a:endParaRPr>
          </a:p>
        </p:txBody>
      </p:sp>
      <p:sp>
        <p:nvSpPr>
          <p:cNvPr id="2240" name="Google Shape;2240;p63"/>
          <p:cNvSpPr/>
          <p:nvPr/>
        </p:nvSpPr>
        <p:spPr>
          <a:xfrm>
            <a:off x="2371425" y="3519225"/>
            <a:ext cx="1678464" cy="276600"/>
          </a:xfrm>
          <a:custGeom>
            <a:rect b="b" l="l" r="r" t="t"/>
            <a:pathLst>
              <a:path extrusionOk="0" h="11064" w="73633">
                <a:moveTo>
                  <a:pt x="0" y="0"/>
                </a:moveTo>
                <a:cubicBezTo>
                  <a:pt x="4476" y="1805"/>
                  <a:pt x="14582" y="9891"/>
                  <a:pt x="26854" y="10829"/>
                </a:cubicBezTo>
                <a:cubicBezTo>
                  <a:pt x="39126" y="11768"/>
                  <a:pt x="65837" y="6497"/>
                  <a:pt x="73633" y="5631"/>
                </a:cubicBezTo>
              </a:path>
            </a:pathLst>
          </a:custGeom>
          <a:noFill/>
          <a:ln cap="flat" cmpd="sng" w="28575">
            <a:solidFill>
              <a:schemeClr val="accent2"/>
            </a:solidFill>
            <a:prstDash val="solid"/>
            <a:round/>
            <a:headEnd len="med" w="med" type="none"/>
            <a:tailEnd len="med" w="med" type="triangle"/>
          </a:ln>
        </p:spPr>
      </p:sp>
      <p:sp>
        <p:nvSpPr>
          <p:cNvPr id="2241" name="Google Shape;2241;p63"/>
          <p:cNvSpPr txBox="1"/>
          <p:nvPr/>
        </p:nvSpPr>
        <p:spPr>
          <a:xfrm>
            <a:off x="1656925" y="4444600"/>
            <a:ext cx="5965500" cy="4002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If you know how to interpret words, you can always remake the spoken word</a:t>
            </a:r>
            <a:endParaRPr>
              <a:latin typeface="Barlow"/>
              <a:ea typeface="Barlow"/>
              <a:cs typeface="Barlow"/>
              <a:sym typeface="Barlow"/>
            </a:endParaRPr>
          </a:p>
        </p:txBody>
      </p:sp>
      <p:cxnSp>
        <p:nvCxnSpPr>
          <p:cNvPr id="2242" name="Google Shape;2242;p63"/>
          <p:cNvCxnSpPr>
            <a:stCxn id="2236" idx="2"/>
            <a:endCxn id="2241" idx="3"/>
          </p:cNvCxnSpPr>
          <p:nvPr/>
        </p:nvCxnSpPr>
        <p:spPr>
          <a:xfrm rot="5400000">
            <a:off x="7102075" y="3899050"/>
            <a:ext cx="1266000" cy="225300"/>
          </a:xfrm>
          <a:prstGeom prst="bentConnector2">
            <a:avLst/>
          </a:prstGeom>
          <a:noFill/>
          <a:ln cap="flat" cmpd="sng" w="19050">
            <a:solidFill>
              <a:srgbClr val="6AA84F"/>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Digital Signal Analogy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248" name="Google Shape;2248;p64"/>
          <p:cNvPicPr preferRelativeResize="0"/>
          <p:nvPr/>
        </p:nvPicPr>
        <p:blipFill rotWithShape="1">
          <a:blip r:embed="rId3">
            <a:alphaModFix/>
          </a:blip>
          <a:srcRect b="60737" l="56890" r="10460" t="9067"/>
          <a:stretch/>
        </p:blipFill>
        <p:spPr>
          <a:xfrm flipH="1">
            <a:off x="1332868" y="1903475"/>
            <a:ext cx="1177500" cy="1173600"/>
          </a:xfrm>
          <a:prstGeom prst="ellipse">
            <a:avLst/>
          </a:prstGeom>
          <a:noFill/>
          <a:ln cap="flat" cmpd="sng" w="19050">
            <a:solidFill>
              <a:schemeClr val="dk2"/>
            </a:solidFill>
            <a:prstDash val="solid"/>
            <a:round/>
            <a:headEnd len="sm" w="sm" type="none"/>
            <a:tailEnd len="sm" w="sm" type="none"/>
          </a:ln>
        </p:spPr>
      </p:pic>
      <p:sp>
        <p:nvSpPr>
          <p:cNvPr id="2249" name="Google Shape;2249;p64"/>
          <p:cNvSpPr txBox="1"/>
          <p:nvPr/>
        </p:nvSpPr>
        <p:spPr>
          <a:xfrm>
            <a:off x="763025" y="3077075"/>
            <a:ext cx="23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Analog Signal</a:t>
            </a:r>
            <a:endParaRPr>
              <a:latin typeface="Barlow"/>
              <a:ea typeface="Barlow"/>
              <a:cs typeface="Barlow"/>
              <a:sym typeface="Barlow"/>
            </a:endParaRPr>
          </a:p>
        </p:txBody>
      </p:sp>
      <p:pic>
        <p:nvPicPr>
          <p:cNvPr id="2250" name="Google Shape;2250;p64"/>
          <p:cNvPicPr preferRelativeResize="0"/>
          <p:nvPr/>
        </p:nvPicPr>
        <p:blipFill>
          <a:blip r:embed="rId4">
            <a:alphaModFix/>
          </a:blip>
          <a:stretch>
            <a:fillRect/>
          </a:stretch>
        </p:blipFill>
        <p:spPr>
          <a:xfrm>
            <a:off x="3080225" y="1666225"/>
            <a:ext cx="3458301" cy="1648100"/>
          </a:xfrm>
          <a:prstGeom prst="rect">
            <a:avLst/>
          </a:prstGeom>
          <a:noFill/>
          <a:ln cap="flat" cmpd="sng" w="19050">
            <a:solidFill>
              <a:schemeClr val="dk2"/>
            </a:solidFill>
            <a:prstDash val="solid"/>
            <a:round/>
            <a:headEnd len="sm" w="sm" type="none"/>
            <a:tailEnd len="sm" w="sm" type="none"/>
          </a:ln>
        </p:spPr>
      </p:pic>
      <p:cxnSp>
        <p:nvCxnSpPr>
          <p:cNvPr id="2251" name="Google Shape;2251;p64"/>
          <p:cNvCxnSpPr>
            <a:stCxn id="2248" idx="2"/>
            <a:endCxn id="2250" idx="1"/>
          </p:cNvCxnSpPr>
          <p:nvPr/>
        </p:nvCxnSpPr>
        <p:spPr>
          <a:xfrm>
            <a:off x="2510368" y="2490275"/>
            <a:ext cx="570000" cy="0"/>
          </a:xfrm>
          <a:prstGeom prst="straightConnector1">
            <a:avLst/>
          </a:prstGeom>
          <a:noFill/>
          <a:ln cap="flat" cmpd="sng" w="19050">
            <a:solidFill>
              <a:schemeClr val="dk2"/>
            </a:solidFill>
            <a:prstDash val="solid"/>
            <a:round/>
            <a:headEnd len="med" w="med" type="none"/>
            <a:tailEnd len="med" w="med" type="triangle"/>
          </a:ln>
        </p:spPr>
      </p:cxnSp>
      <p:sp>
        <p:nvSpPr>
          <p:cNvPr id="2252" name="Google Shape;2252;p64"/>
          <p:cNvSpPr txBox="1"/>
          <p:nvPr/>
        </p:nvSpPr>
        <p:spPr>
          <a:xfrm>
            <a:off x="7108475" y="1997725"/>
            <a:ext cx="1272600" cy="985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5 4 6 1 8 2 … </a:t>
            </a:r>
            <a:endParaRPr sz="2600">
              <a:latin typeface="Times New Roman"/>
              <a:ea typeface="Times New Roman"/>
              <a:cs typeface="Times New Roman"/>
              <a:sym typeface="Times New Roman"/>
            </a:endParaRPr>
          </a:p>
        </p:txBody>
      </p:sp>
      <p:cxnSp>
        <p:nvCxnSpPr>
          <p:cNvPr id="2253" name="Google Shape;2253;p64"/>
          <p:cNvCxnSpPr>
            <a:stCxn id="2250" idx="3"/>
            <a:endCxn id="2252" idx="1"/>
          </p:cNvCxnSpPr>
          <p:nvPr/>
        </p:nvCxnSpPr>
        <p:spPr>
          <a:xfrm>
            <a:off x="6538526" y="2490275"/>
            <a:ext cx="570000" cy="0"/>
          </a:xfrm>
          <a:prstGeom prst="straightConnector1">
            <a:avLst/>
          </a:prstGeom>
          <a:noFill/>
          <a:ln cap="flat" cmpd="sng" w="19050">
            <a:solidFill>
              <a:schemeClr val="dk2"/>
            </a:solidFill>
            <a:prstDash val="solid"/>
            <a:round/>
            <a:headEnd len="med" w="med" type="none"/>
            <a:tailEnd len="med" w="med" type="triangle"/>
          </a:ln>
        </p:spPr>
      </p:cxnSp>
      <p:sp>
        <p:nvSpPr>
          <p:cNvPr id="2254" name="Google Shape;2254;p64"/>
          <p:cNvSpPr txBox="1"/>
          <p:nvPr/>
        </p:nvSpPr>
        <p:spPr>
          <a:xfrm>
            <a:off x="3650775" y="3314325"/>
            <a:ext cx="23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Numbers/Values</a:t>
            </a:r>
            <a:endParaRPr>
              <a:latin typeface="Barlow"/>
              <a:ea typeface="Barlow"/>
              <a:cs typeface="Barlow"/>
              <a:sym typeface="Barlow"/>
            </a:endParaRPr>
          </a:p>
        </p:txBody>
      </p:sp>
      <p:sp>
        <p:nvSpPr>
          <p:cNvPr id="2255" name="Google Shape;2255;p64"/>
          <p:cNvSpPr txBox="1"/>
          <p:nvPr/>
        </p:nvSpPr>
        <p:spPr>
          <a:xfrm>
            <a:off x="6586175" y="2978500"/>
            <a:ext cx="23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List of Numbers</a:t>
            </a:r>
            <a:endParaRPr>
              <a:latin typeface="Barlow"/>
              <a:ea typeface="Barlow"/>
              <a:cs typeface="Barlow"/>
              <a:sym typeface="Barlow"/>
            </a:endParaRPr>
          </a:p>
        </p:txBody>
      </p:sp>
      <p:sp>
        <p:nvSpPr>
          <p:cNvPr id="2256" name="Google Shape;2256;p64"/>
          <p:cNvSpPr/>
          <p:nvPr/>
        </p:nvSpPr>
        <p:spPr>
          <a:xfrm>
            <a:off x="2371425" y="3519225"/>
            <a:ext cx="1678464" cy="276600"/>
          </a:xfrm>
          <a:custGeom>
            <a:rect b="b" l="l" r="r" t="t"/>
            <a:pathLst>
              <a:path extrusionOk="0" h="11064" w="73633">
                <a:moveTo>
                  <a:pt x="0" y="0"/>
                </a:moveTo>
                <a:cubicBezTo>
                  <a:pt x="4476" y="1805"/>
                  <a:pt x="14582" y="9891"/>
                  <a:pt x="26854" y="10829"/>
                </a:cubicBezTo>
                <a:cubicBezTo>
                  <a:pt x="39126" y="11768"/>
                  <a:pt x="65837" y="6497"/>
                  <a:pt x="73633" y="5631"/>
                </a:cubicBezTo>
              </a:path>
            </a:pathLst>
          </a:custGeom>
          <a:noFill/>
          <a:ln cap="flat" cmpd="sng" w="28575">
            <a:solidFill>
              <a:schemeClr val="accent2"/>
            </a:solidFill>
            <a:prstDash val="solid"/>
            <a:round/>
            <a:headEnd len="med" w="med" type="none"/>
            <a:tailEnd len="med" w="med" type="triangle"/>
          </a:ln>
        </p:spPr>
      </p:sp>
      <p:sp>
        <p:nvSpPr>
          <p:cNvPr id="2257" name="Google Shape;2257;p64"/>
          <p:cNvSpPr txBox="1"/>
          <p:nvPr/>
        </p:nvSpPr>
        <p:spPr>
          <a:xfrm>
            <a:off x="2546175" y="3909075"/>
            <a:ext cx="11046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Discretized</a:t>
            </a:r>
            <a:endParaRPr>
              <a:latin typeface="Barlow"/>
              <a:ea typeface="Barlow"/>
              <a:cs typeface="Barlow"/>
              <a:sym typeface="Barlow"/>
            </a:endParaRPr>
          </a:p>
        </p:txBody>
      </p:sp>
      <p:pic>
        <p:nvPicPr>
          <p:cNvPr id="2258" name="Google Shape;2258;p64"/>
          <p:cNvPicPr preferRelativeResize="0"/>
          <p:nvPr/>
        </p:nvPicPr>
        <p:blipFill rotWithShape="1">
          <a:blip r:embed="rId5">
            <a:alphaModFix/>
          </a:blip>
          <a:srcRect b="28986" l="34530" r="33395" t="30308"/>
          <a:stretch/>
        </p:blipFill>
        <p:spPr>
          <a:xfrm>
            <a:off x="1332875" y="1903475"/>
            <a:ext cx="1177500" cy="1173600"/>
          </a:xfrm>
          <a:prstGeom prst="ellipse">
            <a:avLst/>
          </a:prstGeom>
          <a:noFill/>
          <a:ln cap="flat" cmpd="sng" w="19050">
            <a:solidFill>
              <a:schemeClr val="dk2"/>
            </a:solidFill>
            <a:prstDash val="solid"/>
            <a:round/>
            <a:headEnd len="sm" w="sm" type="none"/>
            <a:tailEnd len="sm" w="sm" type="none"/>
          </a:ln>
        </p:spPr>
      </p:pic>
      <p:sp>
        <p:nvSpPr>
          <p:cNvPr id="2259" name="Google Shape;2259;p64"/>
          <p:cNvSpPr/>
          <p:nvPr/>
        </p:nvSpPr>
        <p:spPr>
          <a:xfrm>
            <a:off x="3080225" y="1666225"/>
            <a:ext cx="3458400" cy="1648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0" name="Google Shape;2260;p64"/>
          <p:cNvPicPr preferRelativeResize="0"/>
          <p:nvPr/>
        </p:nvPicPr>
        <p:blipFill>
          <a:blip r:embed="rId6">
            <a:alphaModFix/>
          </a:blip>
          <a:stretch>
            <a:fillRect/>
          </a:stretch>
        </p:blipFill>
        <p:spPr>
          <a:xfrm>
            <a:off x="3154875" y="1764720"/>
            <a:ext cx="3298588" cy="1434200"/>
          </a:xfrm>
          <a:prstGeom prst="rect">
            <a:avLst/>
          </a:prstGeom>
          <a:noFill/>
          <a:ln>
            <a:noFill/>
          </a:ln>
        </p:spPr>
      </p:pic>
      <p:sp>
        <p:nvSpPr>
          <p:cNvPr id="2261" name="Google Shape;2261;p64"/>
          <p:cNvSpPr/>
          <p:nvPr/>
        </p:nvSpPr>
        <p:spPr>
          <a:xfrm>
            <a:off x="5630775" y="3379275"/>
            <a:ext cx="2079050" cy="406750"/>
          </a:xfrm>
          <a:custGeom>
            <a:rect b="b" l="l" r="r" t="t"/>
            <a:pathLst>
              <a:path extrusionOk="0" h="16270" w="83162">
                <a:moveTo>
                  <a:pt x="0" y="12994"/>
                </a:moveTo>
                <a:cubicBezTo>
                  <a:pt x="9024" y="13427"/>
                  <a:pt x="40282" y="17759"/>
                  <a:pt x="54142" y="15593"/>
                </a:cubicBezTo>
                <a:cubicBezTo>
                  <a:pt x="68002" y="13427"/>
                  <a:pt x="78325" y="2599"/>
                  <a:pt x="83162" y="0"/>
                </a:cubicBezTo>
              </a:path>
            </a:pathLst>
          </a:custGeom>
          <a:noFill/>
          <a:ln cap="flat" cmpd="sng" w="28575">
            <a:solidFill>
              <a:schemeClr val="accent2"/>
            </a:solidFill>
            <a:prstDash val="solid"/>
            <a:round/>
            <a:headEnd len="med" w="med" type="none"/>
            <a:tailEnd len="med" w="med" type="triangle"/>
          </a:ln>
        </p:spPr>
      </p:sp>
      <p:sp>
        <p:nvSpPr>
          <p:cNvPr id="2262" name="Google Shape;2262;p64"/>
          <p:cNvSpPr txBox="1"/>
          <p:nvPr/>
        </p:nvSpPr>
        <p:spPr>
          <a:xfrm>
            <a:off x="6024475" y="3866925"/>
            <a:ext cx="15978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Form String</a:t>
            </a:r>
            <a:endParaRPr>
              <a:latin typeface="Barlow"/>
              <a:ea typeface="Barlow"/>
              <a:cs typeface="Barlow"/>
              <a:sym typeface="Barlow"/>
            </a:endParaRPr>
          </a:p>
        </p:txBody>
      </p:sp>
      <p:sp>
        <p:nvSpPr>
          <p:cNvPr id="2263" name="Google Shape;2263;p64"/>
          <p:cNvSpPr txBox="1"/>
          <p:nvPr/>
        </p:nvSpPr>
        <p:spPr>
          <a:xfrm>
            <a:off x="1332875" y="4444600"/>
            <a:ext cx="6289500" cy="4002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If you know how to interpret the list, you can always rebuild the original signal</a:t>
            </a:r>
            <a:endParaRPr>
              <a:latin typeface="Barlow"/>
              <a:ea typeface="Barlow"/>
              <a:cs typeface="Barlow"/>
              <a:sym typeface="Barlow"/>
            </a:endParaRPr>
          </a:p>
        </p:txBody>
      </p:sp>
      <p:cxnSp>
        <p:nvCxnSpPr>
          <p:cNvPr id="2264" name="Google Shape;2264;p64"/>
          <p:cNvCxnSpPr>
            <a:endCxn id="2263" idx="3"/>
          </p:cNvCxnSpPr>
          <p:nvPr/>
        </p:nvCxnSpPr>
        <p:spPr>
          <a:xfrm rot="5400000">
            <a:off x="7102025" y="3899050"/>
            <a:ext cx="1266000" cy="225300"/>
          </a:xfrm>
          <a:prstGeom prst="bentConnector2">
            <a:avLst/>
          </a:prstGeom>
          <a:noFill/>
          <a:ln cap="flat" cmpd="sng" w="19050">
            <a:solidFill>
              <a:srgbClr val="6AA84F"/>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Graphical Interpretation</a:t>
            </a:r>
            <a:endParaRPr/>
          </a:p>
        </p:txBody>
      </p:sp>
      <p:pic>
        <p:nvPicPr>
          <p:cNvPr id="2270" name="Google Shape;2270;p65"/>
          <p:cNvPicPr preferRelativeResize="0"/>
          <p:nvPr/>
        </p:nvPicPr>
        <p:blipFill rotWithShape="1">
          <a:blip r:embed="rId3">
            <a:alphaModFix/>
          </a:blip>
          <a:srcRect b="31699" l="1278" r="67065" t="39300"/>
          <a:stretch/>
        </p:blipFill>
        <p:spPr>
          <a:xfrm>
            <a:off x="5271613" y="1480813"/>
            <a:ext cx="3040880" cy="1932674"/>
          </a:xfrm>
          <a:prstGeom prst="rect">
            <a:avLst/>
          </a:prstGeom>
          <a:noFill/>
          <a:ln>
            <a:noFill/>
          </a:ln>
        </p:spPr>
      </p:pic>
      <p:grpSp>
        <p:nvGrpSpPr>
          <p:cNvPr id="2271" name="Google Shape;2271;p65"/>
          <p:cNvGrpSpPr/>
          <p:nvPr/>
        </p:nvGrpSpPr>
        <p:grpSpPr>
          <a:xfrm>
            <a:off x="831509" y="1480821"/>
            <a:ext cx="2848010" cy="1932659"/>
            <a:chOff x="4461323" y="1337625"/>
            <a:chExt cx="3714150" cy="2468274"/>
          </a:xfrm>
        </p:grpSpPr>
        <p:pic>
          <p:nvPicPr>
            <p:cNvPr id="2272" name="Google Shape;2272;p65"/>
            <p:cNvPicPr preferRelativeResize="0"/>
            <p:nvPr/>
          </p:nvPicPr>
          <p:blipFill rotWithShape="1">
            <a:blip r:embed="rId3">
              <a:alphaModFix/>
            </a:blip>
            <a:srcRect b="67143" l="32230" r="36706" t="3100"/>
            <a:stretch/>
          </p:blipFill>
          <p:spPr>
            <a:xfrm>
              <a:off x="4461323" y="1337625"/>
              <a:ext cx="3714150" cy="2468274"/>
            </a:xfrm>
            <a:prstGeom prst="rect">
              <a:avLst/>
            </a:prstGeom>
            <a:noFill/>
            <a:ln>
              <a:noFill/>
            </a:ln>
          </p:spPr>
        </p:pic>
        <p:pic>
          <p:nvPicPr>
            <p:cNvPr id="2273" name="Google Shape;2273;p65"/>
            <p:cNvPicPr preferRelativeResize="0"/>
            <p:nvPr/>
          </p:nvPicPr>
          <p:blipFill rotWithShape="1">
            <a:blip r:embed="rId3">
              <a:alphaModFix/>
            </a:blip>
            <a:srcRect b="80401" l="69262" r="5464" t="2367"/>
            <a:stretch/>
          </p:blipFill>
          <p:spPr>
            <a:xfrm>
              <a:off x="4461325" y="2674625"/>
              <a:ext cx="508951" cy="240726"/>
            </a:xfrm>
            <a:prstGeom prst="rect">
              <a:avLst/>
            </a:prstGeom>
            <a:noFill/>
            <a:ln>
              <a:noFill/>
            </a:ln>
          </p:spPr>
        </p:pic>
      </p:grpSp>
      <p:sp>
        <p:nvSpPr>
          <p:cNvPr id="2274" name="Google Shape;2274;p65"/>
          <p:cNvSpPr txBox="1"/>
          <p:nvPr/>
        </p:nvSpPr>
        <p:spPr>
          <a:xfrm>
            <a:off x="5338810" y="1990673"/>
            <a:ext cx="2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4</a:t>
            </a:r>
            <a:endParaRPr b="1">
              <a:latin typeface="Barlow"/>
              <a:ea typeface="Barlow"/>
              <a:cs typeface="Barlow"/>
              <a:sym typeface="Barlow"/>
            </a:endParaRPr>
          </a:p>
        </p:txBody>
      </p:sp>
      <p:sp>
        <p:nvSpPr>
          <p:cNvPr id="2275" name="Google Shape;2275;p65"/>
          <p:cNvSpPr txBox="1"/>
          <p:nvPr/>
        </p:nvSpPr>
        <p:spPr>
          <a:xfrm>
            <a:off x="876682" y="2033975"/>
            <a:ext cx="2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4</a:t>
            </a:r>
            <a:endParaRPr b="1">
              <a:latin typeface="Barlow"/>
              <a:ea typeface="Barlow"/>
              <a:cs typeface="Barlow"/>
              <a:sym typeface="Barlow"/>
            </a:endParaRPr>
          </a:p>
        </p:txBody>
      </p:sp>
      <p:sp>
        <p:nvSpPr>
          <p:cNvPr id="2276" name="Google Shape;2276;p65"/>
          <p:cNvSpPr txBox="1"/>
          <p:nvPr/>
        </p:nvSpPr>
        <p:spPr>
          <a:xfrm>
            <a:off x="5038650" y="4190600"/>
            <a:ext cx="350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x[k] = [1, 4, 4.2, 4, 2, 2.3, 1, 2, 4, 4.6]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
        <p:nvSpPr>
          <p:cNvPr id="2277" name="Google Shape;2277;p65"/>
          <p:cNvSpPr/>
          <p:nvPr/>
        </p:nvSpPr>
        <p:spPr>
          <a:xfrm>
            <a:off x="4150675" y="2284700"/>
            <a:ext cx="649800" cy="3249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5"/>
          <p:cNvSpPr/>
          <p:nvPr/>
        </p:nvSpPr>
        <p:spPr>
          <a:xfrm>
            <a:off x="6421250" y="3585588"/>
            <a:ext cx="270600" cy="541200"/>
          </a:xfrm>
          <a:prstGeom prst="down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5"/>
          <p:cNvSpPr txBox="1"/>
          <p:nvPr/>
        </p:nvSpPr>
        <p:spPr>
          <a:xfrm>
            <a:off x="3828475" y="1840850"/>
            <a:ext cx="12942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Discretization</a:t>
            </a:r>
            <a:endParaRPr>
              <a:latin typeface="Barlow"/>
              <a:ea typeface="Barlow"/>
              <a:cs typeface="Barlow"/>
              <a:sym typeface="Barlow"/>
            </a:endParaRPr>
          </a:p>
        </p:txBody>
      </p:sp>
      <p:sp>
        <p:nvSpPr>
          <p:cNvPr id="2280" name="Google Shape;2280;p65"/>
          <p:cNvSpPr txBox="1"/>
          <p:nvPr/>
        </p:nvSpPr>
        <p:spPr>
          <a:xfrm>
            <a:off x="6778600" y="3601938"/>
            <a:ext cx="12942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Form String</a:t>
            </a:r>
            <a:endParaRPr>
              <a:latin typeface="Barlow"/>
              <a:ea typeface="Barlow"/>
              <a:cs typeface="Barlow"/>
              <a:sym typeface="Barlow"/>
            </a:endParaRPr>
          </a:p>
        </p:txBody>
      </p:sp>
      <p:sp>
        <p:nvSpPr>
          <p:cNvPr id="2281" name="Google Shape;2281;p65"/>
          <p:cNvSpPr txBox="1"/>
          <p:nvPr/>
        </p:nvSpPr>
        <p:spPr>
          <a:xfrm>
            <a:off x="3084175" y="3601938"/>
            <a:ext cx="2360400" cy="400200"/>
          </a:xfrm>
          <a:prstGeom prst="rect">
            <a:avLst/>
          </a:prstGeom>
          <a:noFill/>
          <a:ln cap="flat" cmpd="sng" w="19050">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We’re </a:t>
            </a:r>
            <a:r>
              <a:rPr b="1" lang="en">
                <a:latin typeface="Barlow"/>
                <a:ea typeface="Barlow"/>
                <a:cs typeface="Barlow"/>
                <a:sym typeface="Barlow"/>
              </a:rPr>
              <a:t>sampling</a:t>
            </a:r>
            <a:r>
              <a:rPr lang="en">
                <a:latin typeface="Barlow"/>
                <a:ea typeface="Barlow"/>
                <a:cs typeface="Barlow"/>
                <a:sym typeface="Barlow"/>
              </a:rPr>
              <a:t> the function</a:t>
            </a:r>
            <a:endParaRPr>
              <a:latin typeface="Barlow"/>
              <a:ea typeface="Barlow"/>
              <a:cs typeface="Barlow"/>
              <a:sym typeface="Barlow"/>
            </a:endParaRPr>
          </a:p>
        </p:txBody>
      </p:sp>
      <p:sp>
        <p:nvSpPr>
          <p:cNvPr id="2282" name="Google Shape;2282;p65"/>
          <p:cNvSpPr/>
          <p:nvPr/>
        </p:nvSpPr>
        <p:spPr>
          <a:xfrm>
            <a:off x="4995325" y="4188910"/>
            <a:ext cx="2920200" cy="5412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3" name="Google Shape;2283;p65"/>
          <p:cNvCxnSpPr/>
          <p:nvPr/>
        </p:nvCxnSpPr>
        <p:spPr>
          <a:xfrm flipH="1">
            <a:off x="5685125" y="2858700"/>
            <a:ext cx="194700" cy="1245300"/>
          </a:xfrm>
          <a:prstGeom prst="straightConnector1">
            <a:avLst/>
          </a:prstGeom>
          <a:noFill/>
          <a:ln cap="flat" cmpd="sng" w="28575">
            <a:solidFill>
              <a:srgbClr val="F1C232"/>
            </a:solidFill>
            <a:prstDash val="solid"/>
            <a:round/>
            <a:headEnd len="med" w="med" type="none"/>
            <a:tailEnd len="med" w="med" type="triangle"/>
          </a:ln>
        </p:spPr>
      </p:cxnSp>
      <p:sp>
        <p:nvSpPr>
          <p:cNvPr id="2284" name="Google Shape;2284;p65"/>
          <p:cNvSpPr txBox="1"/>
          <p:nvPr/>
        </p:nvSpPr>
        <p:spPr>
          <a:xfrm>
            <a:off x="1721725" y="4153425"/>
            <a:ext cx="2274000" cy="6156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Successfully</a:t>
            </a:r>
            <a:r>
              <a:rPr lang="en">
                <a:latin typeface="Barlow"/>
                <a:ea typeface="Barlow"/>
                <a:cs typeface="Barlow"/>
                <a:sym typeface="Barlow"/>
              </a:rPr>
              <a:t> broken down an analog signal</a:t>
            </a:r>
            <a:endParaRPr>
              <a:latin typeface="Barlow"/>
              <a:ea typeface="Barlow"/>
              <a:cs typeface="Barlow"/>
              <a:sym typeface="Barlow"/>
            </a:endParaRPr>
          </a:p>
        </p:txBody>
      </p:sp>
      <p:cxnSp>
        <p:nvCxnSpPr>
          <p:cNvPr id="2285" name="Google Shape;2285;p65"/>
          <p:cNvCxnSpPr>
            <a:stCxn id="2282" idx="1"/>
            <a:endCxn id="2284" idx="3"/>
          </p:cNvCxnSpPr>
          <p:nvPr/>
        </p:nvCxnSpPr>
        <p:spPr>
          <a:xfrm flipH="1">
            <a:off x="3995725" y="4459510"/>
            <a:ext cx="999600" cy="1800"/>
          </a:xfrm>
          <a:prstGeom prst="straightConnector1">
            <a:avLst/>
          </a:prstGeom>
          <a:noFill/>
          <a:ln cap="flat" cmpd="sng" w="19050">
            <a:solidFill>
              <a:srgbClr val="6AA84F"/>
            </a:solidFill>
            <a:prstDash val="solid"/>
            <a:round/>
            <a:headEnd len="med" w="med" type="none"/>
            <a:tailEnd len="med" w="med" type="triangle"/>
          </a:ln>
        </p:spPr>
      </p:cxnSp>
      <p:cxnSp>
        <p:nvCxnSpPr>
          <p:cNvPr id="2286" name="Google Shape;2286;p65"/>
          <p:cNvCxnSpPr/>
          <p:nvPr/>
        </p:nvCxnSpPr>
        <p:spPr>
          <a:xfrm flipH="1">
            <a:off x="5890775" y="2295625"/>
            <a:ext cx="270600" cy="1776000"/>
          </a:xfrm>
          <a:prstGeom prst="straightConnector1">
            <a:avLst/>
          </a:prstGeom>
          <a:noFill/>
          <a:ln cap="flat" cmpd="sng" w="28575">
            <a:solidFill>
              <a:srgbClr val="F1C232"/>
            </a:solidFill>
            <a:prstDash val="solid"/>
            <a:round/>
            <a:headEnd len="med" w="med" type="none"/>
            <a:tailEnd len="med" w="med" type="triangle"/>
          </a:ln>
        </p:spPr>
      </p:cxnSp>
      <p:cxnSp>
        <p:nvCxnSpPr>
          <p:cNvPr id="2287" name="Google Shape;2287;p65"/>
          <p:cNvCxnSpPr/>
          <p:nvPr/>
        </p:nvCxnSpPr>
        <p:spPr>
          <a:xfrm flipH="1">
            <a:off x="6107350" y="2273975"/>
            <a:ext cx="270600" cy="1786800"/>
          </a:xfrm>
          <a:prstGeom prst="straightConnector1">
            <a:avLst/>
          </a:prstGeom>
          <a:noFill/>
          <a:ln cap="flat" cmpd="sng" w="28575">
            <a:solidFill>
              <a:srgbClr val="F1C23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281"/>
                                        </p:tgtEl>
                                        <p:attrNameLst>
                                          <p:attrName>style.visibility</p:attrName>
                                        </p:attrNameLst>
                                      </p:cBhvr>
                                      <p:to>
                                        <p:strVal val="visible"/>
                                      </p:to>
                                    </p:set>
                                    <p:animEffect filter="fade" transition="in">
                                      <p:cBhvr>
                                        <p:cTn dur="1000"/>
                                        <p:tgtEl>
                                          <p:spTgt spid="22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86"/>
                                        </p:tgtEl>
                                        <p:attrNameLst>
                                          <p:attrName>style.visibility</p:attrName>
                                        </p:attrNameLst>
                                      </p:cBhvr>
                                      <p:to>
                                        <p:strVal val="visible"/>
                                      </p:to>
                                    </p:set>
                                    <p:animEffect filter="fade" transition="in">
                                      <p:cBhvr>
                                        <p:cTn dur="1000"/>
                                        <p:tgtEl>
                                          <p:spTgt spid="228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87"/>
                                        </p:tgtEl>
                                        <p:attrNameLst>
                                          <p:attrName>style.visibility</p:attrName>
                                        </p:attrNameLst>
                                      </p:cBhvr>
                                      <p:to>
                                        <p:strVal val="visible"/>
                                      </p:to>
                                    </p:set>
                                    <p:animEffect filter="fade" transition="in">
                                      <p:cBhvr>
                                        <p:cTn dur="1000"/>
                                        <p:tgtEl>
                                          <p:spTgt spid="2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2"/>
                                        </p:tgtEl>
                                        <p:attrNameLst>
                                          <p:attrName>style.visibility</p:attrName>
                                        </p:attrNameLst>
                                      </p:cBhvr>
                                      <p:to>
                                        <p:strVal val="visible"/>
                                      </p:to>
                                    </p:set>
                                    <p:animEffect filter="fade" transition="in">
                                      <p:cBhvr>
                                        <p:cTn dur="1000"/>
                                        <p:tgtEl>
                                          <p:spTgt spid="2282"/>
                                        </p:tgtEl>
                                      </p:cBhvr>
                                    </p:animEffect>
                                  </p:childTnLst>
                                </p:cTn>
                              </p:par>
                              <p:par>
                                <p:cTn fill="hold" nodeType="withEffect" presetClass="entr" presetID="10" presetSubtype="0">
                                  <p:stCondLst>
                                    <p:cond delay="0"/>
                                  </p:stCondLst>
                                  <p:childTnLst>
                                    <p:set>
                                      <p:cBhvr>
                                        <p:cTn dur="1" fill="hold">
                                          <p:stCondLst>
                                            <p:cond delay="0"/>
                                          </p:stCondLst>
                                        </p:cTn>
                                        <p:tgtEl>
                                          <p:spTgt spid="2285"/>
                                        </p:tgtEl>
                                        <p:attrNameLst>
                                          <p:attrName>style.visibility</p:attrName>
                                        </p:attrNameLst>
                                      </p:cBhvr>
                                      <p:to>
                                        <p:strVal val="visible"/>
                                      </p:to>
                                    </p:set>
                                    <p:animEffect filter="fade" transition="in">
                                      <p:cBhvr>
                                        <p:cTn dur="1000"/>
                                        <p:tgtEl>
                                          <p:spTgt spid="2285"/>
                                        </p:tgtEl>
                                      </p:cBhvr>
                                    </p:animEffect>
                                  </p:childTnLst>
                                </p:cTn>
                              </p:par>
                              <p:par>
                                <p:cTn fill="hold" nodeType="withEffect" presetClass="entr" presetID="10" presetSubtype="0">
                                  <p:stCondLst>
                                    <p:cond delay="0"/>
                                  </p:stCondLst>
                                  <p:childTnLst>
                                    <p:set>
                                      <p:cBhvr>
                                        <p:cTn dur="1" fill="hold">
                                          <p:stCondLst>
                                            <p:cond delay="0"/>
                                          </p:stCondLst>
                                        </p:cTn>
                                        <p:tgtEl>
                                          <p:spTgt spid="2284"/>
                                        </p:tgtEl>
                                        <p:attrNameLst>
                                          <p:attrName>style.visibility</p:attrName>
                                        </p:attrNameLst>
                                      </p:cBhvr>
                                      <p:to>
                                        <p:strVal val="visible"/>
                                      </p:to>
                                    </p:set>
                                    <p:animEffect filter="fade" transition="in">
                                      <p:cBhvr>
                                        <p:cTn dur="1000"/>
                                        <p:tgtEl>
                                          <p:spTgt spid="2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Digital vs. Analog Signals</a:t>
            </a:r>
            <a:endParaRPr/>
          </a:p>
        </p:txBody>
      </p:sp>
      <p:sp>
        <p:nvSpPr>
          <p:cNvPr id="2293" name="Google Shape;2293;p66"/>
          <p:cNvSpPr txBox="1"/>
          <p:nvPr>
            <p:ph idx="2" type="subTitle"/>
          </p:nvPr>
        </p:nvSpPr>
        <p:spPr>
          <a:xfrm>
            <a:off x="1134900" y="1242525"/>
            <a:ext cx="6874200" cy="29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that the microcontroller </a:t>
            </a:r>
            <a:r>
              <a:rPr lang="en">
                <a:solidFill>
                  <a:srgbClr val="F1C232"/>
                </a:solidFill>
              </a:rPr>
              <a:t>receives </a:t>
            </a:r>
            <a:r>
              <a:rPr lang="en"/>
              <a:t>and </a:t>
            </a:r>
            <a:r>
              <a:rPr lang="en">
                <a:solidFill>
                  <a:srgbClr val="E69138"/>
                </a:solidFill>
              </a:rPr>
              <a:t>sends </a:t>
            </a:r>
            <a:r>
              <a:rPr lang="en">
                <a:solidFill>
                  <a:srgbClr val="3C78D8"/>
                </a:solidFill>
              </a:rPr>
              <a:t>electrical signals </a:t>
            </a:r>
            <a:r>
              <a:rPr lang="en">
                <a:solidFill>
                  <a:srgbClr val="000000"/>
                </a:solidFill>
              </a:rPr>
              <a:t>through the </a:t>
            </a:r>
            <a:r>
              <a:rPr lang="en">
                <a:solidFill>
                  <a:srgbClr val="F1C232"/>
                </a:solidFill>
              </a:rPr>
              <a:t>input peripherals </a:t>
            </a:r>
            <a:r>
              <a:rPr lang="en">
                <a:solidFill>
                  <a:srgbClr val="000000"/>
                </a:solidFill>
              </a:rPr>
              <a:t>and </a:t>
            </a:r>
            <a:r>
              <a:rPr lang="en">
                <a:solidFill>
                  <a:srgbClr val="E69138"/>
                </a:solidFill>
              </a:rPr>
              <a:t>output peripheral</a:t>
            </a:r>
            <a:r>
              <a:rPr lang="en">
                <a:solidFill>
                  <a:srgbClr val="000000"/>
                </a:solidFill>
              </a:rPr>
              <a:t>. These electrical signals are </a:t>
            </a:r>
            <a:r>
              <a:rPr b="1" lang="en">
                <a:solidFill>
                  <a:srgbClr val="000000"/>
                </a:solidFill>
              </a:rPr>
              <a:t>voltages</a:t>
            </a:r>
            <a:endParaRPr b="1">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An </a:t>
            </a:r>
            <a:r>
              <a:rPr lang="en">
                <a:solidFill>
                  <a:srgbClr val="76A5AF"/>
                </a:solidFill>
              </a:rPr>
              <a:t>analog signal</a:t>
            </a:r>
            <a:r>
              <a:rPr lang="en"/>
              <a:t> is a continuous/real signal like the signals you’ve worked with up to this point in electrical courses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a:t>
            </a:r>
            <a:r>
              <a:rPr lang="en">
                <a:solidFill>
                  <a:srgbClr val="B45F06"/>
                </a:solidFill>
              </a:rPr>
              <a:t>digital signal</a:t>
            </a:r>
            <a:r>
              <a:rPr lang="en"/>
              <a:t> is an </a:t>
            </a:r>
            <a:r>
              <a:rPr lang="en">
                <a:solidFill>
                  <a:srgbClr val="76A5AF"/>
                </a:solidFill>
              </a:rPr>
              <a:t>analog signal</a:t>
            </a:r>
            <a:r>
              <a:rPr lang="en"/>
              <a:t> broken down into discrete value (ie. a processed analog signal) and transmitted as a </a:t>
            </a:r>
            <a:r>
              <a:rPr b="1" lang="en"/>
              <a:t>pulse/serially </a:t>
            </a:r>
            <a:r>
              <a:rPr lang="en"/>
              <a:t>(ie. strings of bits)</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94" name="Google Shape;2294;p66"/>
          <p:cNvSpPr/>
          <p:nvPr/>
        </p:nvSpPr>
        <p:spPr>
          <a:xfrm>
            <a:off x="2740575" y="2803400"/>
            <a:ext cx="3510300" cy="259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6"/>
          <p:cNvSpPr txBox="1"/>
          <p:nvPr/>
        </p:nvSpPr>
        <p:spPr>
          <a:xfrm>
            <a:off x="6172348" y="2520990"/>
            <a:ext cx="35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Barlow"/>
                <a:ea typeface="Barlow"/>
                <a:cs typeface="Barlow"/>
                <a:sym typeface="Barlow"/>
              </a:rPr>
              <a:t>1</a:t>
            </a:r>
            <a:endParaRPr b="1">
              <a:solidFill>
                <a:schemeClr val="accent2"/>
              </a:solidFill>
              <a:latin typeface="Barlow"/>
              <a:ea typeface="Barlow"/>
              <a:cs typeface="Barlow"/>
              <a:sym typeface="Barlow"/>
            </a:endParaRPr>
          </a:p>
        </p:txBody>
      </p:sp>
      <p:sp>
        <p:nvSpPr>
          <p:cNvPr id="2296" name="Google Shape;2296;p66"/>
          <p:cNvSpPr/>
          <p:nvPr/>
        </p:nvSpPr>
        <p:spPr>
          <a:xfrm>
            <a:off x="2622775" y="3062600"/>
            <a:ext cx="3808500" cy="259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6"/>
          <p:cNvSpPr txBox="1"/>
          <p:nvPr/>
        </p:nvSpPr>
        <p:spPr>
          <a:xfrm>
            <a:off x="6364023" y="3230940"/>
            <a:ext cx="35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Barlow"/>
                <a:ea typeface="Barlow"/>
                <a:cs typeface="Barlow"/>
                <a:sym typeface="Barlow"/>
              </a:rPr>
              <a:t>2</a:t>
            </a:r>
            <a:endParaRPr b="1">
              <a:solidFill>
                <a:schemeClr val="accent2"/>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4"/>
                                        </p:tgtEl>
                                        <p:attrNameLst>
                                          <p:attrName>style.visibility</p:attrName>
                                        </p:attrNameLst>
                                      </p:cBhvr>
                                      <p:to>
                                        <p:strVal val="visible"/>
                                      </p:to>
                                    </p:set>
                                    <p:animEffect filter="fade" transition="in">
                                      <p:cBhvr>
                                        <p:cTn dur="1000"/>
                                        <p:tgtEl>
                                          <p:spTgt spid="2294"/>
                                        </p:tgtEl>
                                      </p:cBhvr>
                                    </p:animEffect>
                                  </p:childTnLst>
                                </p:cTn>
                              </p:par>
                              <p:par>
                                <p:cTn fill="hold" nodeType="withEffect" presetClass="entr" presetID="10" presetSubtype="0">
                                  <p:stCondLst>
                                    <p:cond delay="0"/>
                                  </p:stCondLst>
                                  <p:childTnLst>
                                    <p:set>
                                      <p:cBhvr>
                                        <p:cTn dur="1" fill="hold">
                                          <p:stCondLst>
                                            <p:cond delay="0"/>
                                          </p:stCondLst>
                                        </p:cTn>
                                        <p:tgtEl>
                                          <p:spTgt spid="2295"/>
                                        </p:tgtEl>
                                        <p:attrNameLst>
                                          <p:attrName>style.visibility</p:attrName>
                                        </p:attrNameLst>
                                      </p:cBhvr>
                                      <p:to>
                                        <p:strVal val="visible"/>
                                      </p:to>
                                    </p:set>
                                    <p:animEffect filter="fade" transition="in">
                                      <p:cBhvr>
                                        <p:cTn dur="1000"/>
                                        <p:tgtEl>
                                          <p:spTgt spid="2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6"/>
                                        </p:tgtEl>
                                        <p:attrNameLst>
                                          <p:attrName>style.visibility</p:attrName>
                                        </p:attrNameLst>
                                      </p:cBhvr>
                                      <p:to>
                                        <p:strVal val="visible"/>
                                      </p:to>
                                    </p:set>
                                    <p:animEffect filter="fade" transition="in">
                                      <p:cBhvr>
                                        <p:cTn dur="1000"/>
                                        <p:tgtEl>
                                          <p:spTgt spid="2296"/>
                                        </p:tgtEl>
                                      </p:cBhvr>
                                    </p:animEffect>
                                  </p:childTnLst>
                                </p:cTn>
                              </p:par>
                              <p:par>
                                <p:cTn fill="hold" nodeType="withEffect" presetClass="entr" presetID="10" presetSubtype="0">
                                  <p:stCondLst>
                                    <p:cond delay="0"/>
                                  </p:stCondLst>
                                  <p:childTnLst>
                                    <p:set>
                                      <p:cBhvr>
                                        <p:cTn dur="1" fill="hold">
                                          <p:stCondLst>
                                            <p:cond delay="0"/>
                                          </p:stCondLst>
                                        </p:cTn>
                                        <p:tgtEl>
                                          <p:spTgt spid="2297"/>
                                        </p:tgtEl>
                                        <p:attrNameLst>
                                          <p:attrName>style.visibility</p:attrName>
                                        </p:attrNameLst>
                                      </p:cBhvr>
                                      <p:to>
                                        <p:strVal val="visible"/>
                                      </p:to>
                                    </p:set>
                                    <p:animEffect filter="fade" transition="in">
                                      <p:cBhvr>
                                        <p:cTn dur="1000"/>
                                        <p:tgtEl>
                                          <p:spTgt spid="2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Binary Numbers and Bits</a:t>
            </a:r>
            <a:endParaRPr/>
          </a:p>
        </p:txBody>
      </p:sp>
      <p:sp>
        <p:nvSpPr>
          <p:cNvPr id="2303" name="Google Shape;2303;p67"/>
          <p:cNvSpPr txBox="1"/>
          <p:nvPr>
            <p:ph idx="14" type="subTitle"/>
          </p:nvPr>
        </p:nvSpPr>
        <p:spPr>
          <a:xfrm>
            <a:off x="1134900" y="1242525"/>
            <a:ext cx="6874200" cy="25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Barlow Medium"/>
                <a:ea typeface="Barlow Medium"/>
                <a:cs typeface="Barlow Medium"/>
                <a:sym typeface="Barlow Medium"/>
              </a:rPr>
              <a:t>A bit (binary digit) is a digit that only has two values: 1 (on) or 0 (off). A binary number is a string of bits. </a:t>
            </a:r>
            <a:r>
              <a:rPr lang="en" sz="1400">
                <a:latin typeface="Barlow Medium"/>
                <a:ea typeface="Barlow Medium"/>
                <a:cs typeface="Barlow Medium"/>
                <a:sym typeface="Barlow Medium"/>
              </a:rPr>
              <a:t>We can represent standard decimal integers with combinations/strings of bits like the following:</a:t>
            </a:r>
            <a:endParaRPr sz="1400">
              <a:latin typeface="Barlow Medium"/>
              <a:ea typeface="Barlow Medium"/>
              <a:cs typeface="Barlow Medium"/>
              <a:sym typeface="Barlow Medium"/>
            </a:endParaRPr>
          </a:p>
          <a:p>
            <a:pPr indent="0" lvl="0" marL="0" rtl="0" algn="l">
              <a:spcBef>
                <a:spcPts val="0"/>
              </a:spcBef>
              <a:spcAft>
                <a:spcPts val="0"/>
              </a:spcAft>
              <a:buNone/>
            </a:pPr>
            <a:r>
              <a:t/>
            </a:r>
            <a:endParaRPr sz="1400">
              <a:latin typeface="Barlow Medium"/>
              <a:ea typeface="Barlow Medium"/>
              <a:cs typeface="Barlow Medium"/>
              <a:sym typeface="Barlow Medium"/>
            </a:endParaRPr>
          </a:p>
        </p:txBody>
      </p:sp>
      <p:grpSp>
        <p:nvGrpSpPr>
          <p:cNvPr id="2304" name="Google Shape;2304;p67"/>
          <p:cNvGrpSpPr/>
          <p:nvPr/>
        </p:nvGrpSpPr>
        <p:grpSpPr>
          <a:xfrm>
            <a:off x="1618450" y="2249373"/>
            <a:ext cx="5907100" cy="2557202"/>
            <a:chOff x="1829750" y="2000323"/>
            <a:chExt cx="5907100" cy="2557202"/>
          </a:xfrm>
        </p:grpSpPr>
        <p:pic>
          <p:nvPicPr>
            <p:cNvPr id="2305" name="Google Shape;2305;p67"/>
            <p:cNvPicPr preferRelativeResize="0"/>
            <p:nvPr/>
          </p:nvPicPr>
          <p:blipFill rotWithShape="1">
            <a:blip r:embed="rId3">
              <a:alphaModFix/>
            </a:blip>
            <a:srcRect b="42634" l="0" r="29388" t="7651"/>
            <a:stretch/>
          </p:blipFill>
          <p:spPr>
            <a:xfrm>
              <a:off x="1829750" y="2000325"/>
              <a:ext cx="2953550" cy="2557200"/>
            </a:xfrm>
            <a:prstGeom prst="rect">
              <a:avLst/>
            </a:prstGeom>
            <a:noFill/>
            <a:ln>
              <a:noFill/>
            </a:ln>
          </p:spPr>
        </p:pic>
        <p:pic>
          <p:nvPicPr>
            <p:cNvPr id="2306" name="Google Shape;2306;p67"/>
            <p:cNvPicPr preferRelativeResize="0"/>
            <p:nvPr/>
          </p:nvPicPr>
          <p:blipFill rotWithShape="1">
            <a:blip r:embed="rId3">
              <a:alphaModFix/>
            </a:blip>
            <a:srcRect b="8913" l="0" r="29388" t="57309"/>
            <a:stretch/>
          </p:blipFill>
          <p:spPr>
            <a:xfrm>
              <a:off x="4783300" y="2820126"/>
              <a:ext cx="2953550" cy="1737388"/>
            </a:xfrm>
            <a:prstGeom prst="rect">
              <a:avLst/>
            </a:prstGeom>
            <a:noFill/>
            <a:ln>
              <a:noFill/>
            </a:ln>
          </p:spPr>
        </p:pic>
        <p:pic>
          <p:nvPicPr>
            <p:cNvPr id="2307" name="Google Shape;2307;p67"/>
            <p:cNvPicPr preferRelativeResize="0"/>
            <p:nvPr/>
          </p:nvPicPr>
          <p:blipFill rotWithShape="1">
            <a:blip r:embed="rId3">
              <a:alphaModFix/>
            </a:blip>
            <a:srcRect b="0" l="0" r="29388" t="91990"/>
            <a:stretch/>
          </p:blipFill>
          <p:spPr>
            <a:xfrm>
              <a:off x="4783300" y="2000323"/>
              <a:ext cx="2953550" cy="412001"/>
            </a:xfrm>
            <a:prstGeom prst="rect">
              <a:avLst/>
            </a:prstGeom>
            <a:noFill/>
            <a:ln>
              <a:noFill/>
            </a:ln>
          </p:spPr>
        </p:pic>
        <p:pic>
          <p:nvPicPr>
            <p:cNvPr id="2308" name="Google Shape;2308;p67"/>
            <p:cNvPicPr preferRelativeResize="0"/>
            <p:nvPr/>
          </p:nvPicPr>
          <p:blipFill rotWithShape="1">
            <a:blip r:embed="rId3">
              <a:alphaModFix/>
            </a:blip>
            <a:srcRect b="0" l="0" r="29388" t="91990"/>
            <a:stretch/>
          </p:blipFill>
          <p:spPr>
            <a:xfrm>
              <a:off x="4783300" y="2408123"/>
              <a:ext cx="2953550" cy="412001"/>
            </a:xfrm>
            <a:prstGeom prst="rect">
              <a:avLst/>
            </a:prstGeom>
            <a:noFill/>
            <a:ln>
              <a:noFill/>
            </a:ln>
          </p:spPr>
        </p:pic>
      </p:grpSp>
      <p:sp>
        <p:nvSpPr>
          <p:cNvPr id="2309" name="Google Shape;2309;p67"/>
          <p:cNvSpPr/>
          <p:nvPr/>
        </p:nvSpPr>
        <p:spPr>
          <a:xfrm>
            <a:off x="1618500" y="2249375"/>
            <a:ext cx="5907000" cy="255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Binary Numbers and Bits Cont’d</a:t>
            </a:r>
            <a:endParaRPr/>
          </a:p>
        </p:txBody>
      </p:sp>
      <p:sp>
        <p:nvSpPr>
          <p:cNvPr id="2315" name="Google Shape;2315;p68"/>
          <p:cNvSpPr txBox="1"/>
          <p:nvPr>
            <p:ph idx="14" type="subTitle"/>
          </p:nvPr>
        </p:nvSpPr>
        <p:spPr>
          <a:xfrm>
            <a:off x="1134900" y="1242525"/>
            <a:ext cx="6874200" cy="255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latin typeface="Barlow"/>
                <a:ea typeface="Barlow"/>
                <a:cs typeface="Barlow"/>
                <a:sym typeface="Barlow"/>
              </a:rPr>
              <a:t>With 4 bits (2 values), we can get 16 unique integers…, how many integers can you represent with 3 bits?</a:t>
            </a:r>
            <a:endParaRPr sz="1400">
              <a:solidFill>
                <a:srgbClr val="000000"/>
              </a:solidFill>
              <a:latin typeface="Barlow"/>
              <a:ea typeface="Barlow"/>
              <a:cs typeface="Barlow"/>
              <a:sym typeface="Barlow"/>
            </a:endParaRPr>
          </a:p>
          <a:p>
            <a:pPr indent="-317500" lvl="0" marL="457200" rtl="0" algn="l">
              <a:lnSpc>
                <a:spcPct val="100000"/>
              </a:lnSpc>
              <a:spcBef>
                <a:spcPts val="0"/>
              </a:spcBef>
              <a:spcAft>
                <a:spcPts val="0"/>
              </a:spcAft>
              <a:buClr>
                <a:srgbClr val="000000"/>
              </a:buClr>
              <a:buSzPts val="1400"/>
              <a:buFont typeface="Barlow"/>
              <a:buChar char="●"/>
            </a:pPr>
            <a:r>
              <a:rPr lang="en" sz="1400">
                <a:solidFill>
                  <a:srgbClr val="000000"/>
                </a:solidFill>
                <a:latin typeface="Barlow"/>
                <a:ea typeface="Barlow"/>
                <a:cs typeface="Barlow"/>
                <a:sym typeface="Barlow"/>
              </a:rPr>
              <a:t>Recall for decimal numbers, 3 digits ⇔ 0 to 999 ⇔ 1000 values</a:t>
            </a:r>
            <a:endParaRPr sz="1400">
              <a:solidFill>
                <a:srgbClr val="000000"/>
              </a:solidFill>
              <a:latin typeface="Barlow"/>
              <a:ea typeface="Barlow"/>
              <a:cs typeface="Barlow"/>
              <a:sym typeface="Barlow"/>
            </a:endParaRPr>
          </a:p>
          <a:p>
            <a:pPr indent="0" lvl="0" marL="0" rtl="0" algn="l">
              <a:spcBef>
                <a:spcPts val="0"/>
              </a:spcBef>
              <a:spcAft>
                <a:spcPts val="0"/>
              </a:spcAft>
              <a:buNone/>
            </a:pPr>
            <a:r>
              <a:t/>
            </a:r>
            <a:endParaRPr sz="1400">
              <a:latin typeface="Barlow Medium"/>
              <a:ea typeface="Barlow Medium"/>
              <a:cs typeface="Barlow Medium"/>
              <a:sym typeface="Barlow Medium"/>
            </a:endParaRPr>
          </a:p>
          <a:p>
            <a:pPr indent="0" lvl="0" marL="0" rtl="0" algn="l">
              <a:spcBef>
                <a:spcPts val="0"/>
              </a:spcBef>
              <a:spcAft>
                <a:spcPts val="0"/>
              </a:spcAft>
              <a:buNone/>
            </a:pPr>
            <a:r>
              <a:t/>
            </a:r>
            <a:endParaRPr sz="1400">
              <a:latin typeface="Barlow Medium"/>
              <a:ea typeface="Barlow Medium"/>
              <a:cs typeface="Barlow Medium"/>
              <a:sym typeface="Barlow Medium"/>
            </a:endParaRPr>
          </a:p>
        </p:txBody>
      </p:sp>
      <p:pic>
        <p:nvPicPr>
          <p:cNvPr id="2316" name="Google Shape;2316;p68"/>
          <p:cNvPicPr preferRelativeResize="0"/>
          <p:nvPr/>
        </p:nvPicPr>
        <p:blipFill>
          <a:blip r:embed="rId3">
            <a:alphaModFix/>
          </a:blip>
          <a:stretch>
            <a:fillRect/>
          </a:stretch>
        </p:blipFill>
        <p:spPr>
          <a:xfrm>
            <a:off x="2225243" y="2072875"/>
            <a:ext cx="1485900" cy="2971800"/>
          </a:xfrm>
          <a:prstGeom prst="rect">
            <a:avLst/>
          </a:prstGeom>
          <a:noFill/>
          <a:ln>
            <a:noFill/>
          </a:ln>
        </p:spPr>
      </p:pic>
      <p:sp>
        <p:nvSpPr>
          <p:cNvPr id="2317" name="Google Shape;2317;p68"/>
          <p:cNvSpPr/>
          <p:nvPr/>
        </p:nvSpPr>
        <p:spPr>
          <a:xfrm>
            <a:off x="-5849357" y="2426375"/>
            <a:ext cx="10108800" cy="2557200"/>
          </a:xfrm>
          <a:prstGeom prst="bracePair">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8"/>
          <p:cNvSpPr txBox="1"/>
          <p:nvPr/>
        </p:nvSpPr>
        <p:spPr>
          <a:xfrm>
            <a:off x="4351018" y="3427925"/>
            <a:ext cx="174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2"/>
                </a:solidFill>
                <a:latin typeface="Barlow"/>
                <a:ea typeface="Barlow"/>
                <a:cs typeface="Barlow"/>
                <a:sym typeface="Barlow"/>
              </a:rPr>
              <a:t>8</a:t>
            </a:r>
            <a:endParaRPr b="1" sz="2400">
              <a:solidFill>
                <a:schemeClr val="accent2"/>
              </a:solidFill>
              <a:latin typeface="Barlow"/>
              <a:ea typeface="Barlow"/>
              <a:cs typeface="Barlow"/>
              <a:sym typeface="Barlow"/>
            </a:endParaRPr>
          </a:p>
        </p:txBody>
      </p:sp>
      <p:sp>
        <p:nvSpPr>
          <p:cNvPr id="2319" name="Google Shape;2319;p68"/>
          <p:cNvSpPr txBox="1"/>
          <p:nvPr/>
        </p:nvSpPr>
        <p:spPr>
          <a:xfrm>
            <a:off x="6328226" y="1651018"/>
            <a:ext cx="132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Barlow"/>
                <a:ea typeface="Barlow"/>
                <a:cs typeface="Barlow"/>
                <a:sym typeface="Barlow"/>
              </a:rPr>
              <a:t>⇔</a:t>
            </a:r>
            <a:r>
              <a:rPr b="1" lang="en">
                <a:solidFill>
                  <a:schemeClr val="accent2"/>
                </a:solidFill>
                <a:latin typeface="Barlow"/>
                <a:ea typeface="Barlow"/>
                <a:cs typeface="Barlow"/>
                <a:sym typeface="Barlow"/>
              </a:rPr>
              <a:t> 10</a:t>
            </a:r>
            <a:r>
              <a:rPr b="1" baseline="30000" lang="en">
                <a:solidFill>
                  <a:schemeClr val="accent2"/>
                </a:solidFill>
                <a:latin typeface="Barlow"/>
                <a:ea typeface="Barlow"/>
                <a:cs typeface="Barlow"/>
                <a:sym typeface="Barlow"/>
              </a:rPr>
              <a:t>3</a:t>
            </a:r>
            <a:endParaRPr b="1" baseline="30000">
              <a:solidFill>
                <a:schemeClr val="accent2"/>
              </a:solidFill>
              <a:latin typeface="Barlow"/>
              <a:ea typeface="Barlow"/>
              <a:cs typeface="Barlow"/>
              <a:sym typeface="Barlow"/>
            </a:endParaRPr>
          </a:p>
        </p:txBody>
      </p:sp>
      <p:sp>
        <p:nvSpPr>
          <p:cNvPr id="2320" name="Google Shape;2320;p68"/>
          <p:cNvSpPr txBox="1"/>
          <p:nvPr/>
        </p:nvSpPr>
        <p:spPr>
          <a:xfrm>
            <a:off x="4578404" y="3427925"/>
            <a:ext cx="174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2"/>
                </a:solidFill>
                <a:latin typeface="Barlow"/>
                <a:ea typeface="Barlow"/>
                <a:cs typeface="Barlow"/>
                <a:sym typeface="Barlow"/>
              </a:rPr>
              <a:t>⇔ </a:t>
            </a:r>
            <a:r>
              <a:rPr b="1" lang="en" sz="2400">
                <a:solidFill>
                  <a:schemeClr val="accent2"/>
                </a:solidFill>
                <a:latin typeface="Barlow"/>
                <a:ea typeface="Barlow"/>
                <a:cs typeface="Barlow"/>
                <a:sym typeface="Barlow"/>
              </a:rPr>
              <a:t>2</a:t>
            </a:r>
            <a:r>
              <a:rPr b="1" baseline="30000" lang="en" sz="2400">
                <a:solidFill>
                  <a:schemeClr val="accent2"/>
                </a:solidFill>
                <a:latin typeface="Barlow"/>
                <a:ea typeface="Barlow"/>
                <a:cs typeface="Barlow"/>
                <a:sym typeface="Barlow"/>
              </a:rPr>
              <a:t>3</a:t>
            </a:r>
            <a:endParaRPr b="1" baseline="30000" sz="2400">
              <a:solidFill>
                <a:schemeClr val="accent2"/>
              </a:solidFill>
              <a:latin typeface="Barlow"/>
              <a:ea typeface="Barlow"/>
              <a:cs typeface="Barlow"/>
              <a:sym typeface="Barlow"/>
            </a:endParaRPr>
          </a:p>
        </p:txBody>
      </p:sp>
      <p:sp>
        <p:nvSpPr>
          <p:cNvPr id="2321" name="Google Shape;2321;p68"/>
          <p:cNvSpPr txBox="1"/>
          <p:nvPr/>
        </p:nvSpPr>
        <p:spPr>
          <a:xfrm>
            <a:off x="5241218" y="3427925"/>
            <a:ext cx="283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2"/>
                </a:solidFill>
                <a:latin typeface="Barlow"/>
                <a:ea typeface="Barlow"/>
                <a:cs typeface="Barlow"/>
                <a:sym typeface="Barlow"/>
              </a:rPr>
              <a:t>⇔ </a:t>
            </a:r>
            <a:r>
              <a:rPr b="1" lang="en" sz="2400">
                <a:solidFill>
                  <a:schemeClr val="accent2"/>
                </a:solidFill>
                <a:latin typeface="Barlow"/>
                <a:ea typeface="Barlow"/>
                <a:cs typeface="Barlow"/>
                <a:sym typeface="Barlow"/>
              </a:rPr>
              <a:t>(base)</a:t>
            </a:r>
            <a:r>
              <a:rPr b="1" baseline="30000" lang="en" sz="2400">
                <a:solidFill>
                  <a:schemeClr val="accent2"/>
                </a:solidFill>
                <a:latin typeface="Barlow"/>
                <a:ea typeface="Barlow"/>
                <a:cs typeface="Barlow"/>
                <a:sym typeface="Barlow"/>
              </a:rPr>
              <a:t>(# digits)</a:t>
            </a:r>
            <a:endParaRPr b="1" baseline="30000" sz="2400">
              <a:solidFill>
                <a:schemeClr val="accent2"/>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gtEl>
                                        <p:attrNameLst>
                                          <p:attrName>style.visibility</p:attrName>
                                        </p:attrNameLst>
                                      </p:cBhvr>
                                      <p:to>
                                        <p:strVal val="visible"/>
                                      </p:to>
                                    </p:set>
                                    <p:animEffect filter="fade" transition="in">
                                      <p:cBhvr>
                                        <p:cTn dur="1"/>
                                        <p:tgtEl>
                                          <p:spTgt spid="2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6"/>
                                        </p:tgtEl>
                                        <p:attrNameLst>
                                          <p:attrName>style.visibility</p:attrName>
                                        </p:attrNameLst>
                                      </p:cBhvr>
                                      <p:to>
                                        <p:strVal val="visible"/>
                                      </p:to>
                                    </p:set>
                                    <p:animEffect filter="fade" transition="in">
                                      <p:cBhvr>
                                        <p:cTn dur="1000"/>
                                        <p:tgtEl>
                                          <p:spTgt spid="2316"/>
                                        </p:tgtEl>
                                      </p:cBhvr>
                                    </p:animEffect>
                                  </p:childTnLst>
                                </p:cTn>
                              </p:par>
                              <p:par>
                                <p:cTn fill="hold" nodeType="withEffect" presetClass="entr" presetID="10" presetSubtype="0">
                                  <p:stCondLst>
                                    <p:cond delay="0"/>
                                  </p:stCondLst>
                                  <p:childTnLst>
                                    <p:set>
                                      <p:cBhvr>
                                        <p:cTn dur="1" fill="hold">
                                          <p:stCondLst>
                                            <p:cond delay="0"/>
                                          </p:stCondLst>
                                        </p:cTn>
                                        <p:tgtEl>
                                          <p:spTgt spid="2317"/>
                                        </p:tgtEl>
                                        <p:attrNameLst>
                                          <p:attrName>style.visibility</p:attrName>
                                        </p:attrNameLst>
                                      </p:cBhvr>
                                      <p:to>
                                        <p:strVal val="visible"/>
                                      </p:to>
                                    </p:set>
                                    <p:animEffect filter="fade" transition="in">
                                      <p:cBhvr>
                                        <p:cTn dur="1200"/>
                                        <p:tgtEl>
                                          <p:spTgt spid="2317"/>
                                        </p:tgtEl>
                                      </p:cBhvr>
                                    </p:animEffect>
                                  </p:childTnLst>
                                </p:cTn>
                              </p:par>
                              <p:par>
                                <p:cTn fill="hold" nodeType="withEffect" presetClass="entr" presetID="10" presetSubtype="0">
                                  <p:stCondLst>
                                    <p:cond delay="0"/>
                                  </p:stCondLst>
                                  <p:childTnLst>
                                    <p:set>
                                      <p:cBhvr>
                                        <p:cTn dur="1" fill="hold">
                                          <p:stCondLst>
                                            <p:cond delay="0"/>
                                          </p:stCondLst>
                                        </p:cTn>
                                        <p:tgtEl>
                                          <p:spTgt spid="2318"/>
                                        </p:tgtEl>
                                        <p:attrNameLst>
                                          <p:attrName>style.visibility</p:attrName>
                                        </p:attrNameLst>
                                      </p:cBhvr>
                                      <p:to>
                                        <p:strVal val="visible"/>
                                      </p:to>
                                    </p:set>
                                    <p:animEffect filter="fade" transition="in">
                                      <p:cBhvr>
                                        <p:cTn dur="1000"/>
                                        <p:tgtEl>
                                          <p:spTgt spid="2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1000"/>
                                        <p:tgtEl>
                                          <p:spTgt spid="2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1000"/>
                                        <p:tgtEl>
                                          <p:spTgt spid="2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Preamble</a:t>
            </a:r>
            <a:endParaRPr/>
          </a:p>
        </p:txBody>
      </p:sp>
      <p:pic>
        <p:nvPicPr>
          <p:cNvPr id="1727" name="Google Shape;1727;p33"/>
          <p:cNvPicPr preferRelativeResize="0"/>
          <p:nvPr/>
        </p:nvPicPr>
        <p:blipFill rotWithShape="1">
          <a:blip r:embed="rId3">
            <a:alphaModFix/>
          </a:blip>
          <a:srcRect b="40503" l="27466" r="27762" t="16134"/>
          <a:stretch/>
        </p:blipFill>
        <p:spPr>
          <a:xfrm>
            <a:off x="1139125" y="909450"/>
            <a:ext cx="1710900" cy="1656900"/>
          </a:xfrm>
          <a:prstGeom prst="ellipse">
            <a:avLst/>
          </a:prstGeom>
          <a:noFill/>
          <a:ln cap="flat" cmpd="sng" w="9525">
            <a:solidFill>
              <a:schemeClr val="dk2"/>
            </a:solidFill>
            <a:prstDash val="solid"/>
            <a:round/>
            <a:headEnd len="sm" w="sm" type="none"/>
            <a:tailEnd len="sm" w="sm" type="none"/>
          </a:ln>
        </p:spPr>
      </p:pic>
      <p:pic>
        <p:nvPicPr>
          <p:cNvPr id="1728" name="Google Shape;1728;p33"/>
          <p:cNvPicPr preferRelativeResize="0"/>
          <p:nvPr/>
        </p:nvPicPr>
        <p:blipFill rotWithShape="1">
          <a:blip r:embed="rId4">
            <a:alphaModFix/>
          </a:blip>
          <a:srcRect b="13016" l="25127" r="25536" t="16699"/>
          <a:stretch/>
        </p:blipFill>
        <p:spPr>
          <a:xfrm>
            <a:off x="6277475" y="909450"/>
            <a:ext cx="1743900" cy="1656900"/>
          </a:xfrm>
          <a:prstGeom prst="ellipse">
            <a:avLst/>
          </a:prstGeom>
          <a:noFill/>
          <a:ln cap="flat" cmpd="sng" w="9525">
            <a:solidFill>
              <a:schemeClr val="dk2"/>
            </a:solidFill>
            <a:prstDash val="solid"/>
            <a:round/>
            <a:headEnd len="sm" w="sm" type="none"/>
            <a:tailEnd len="sm" w="sm" type="none"/>
          </a:ln>
        </p:spPr>
      </p:pic>
      <p:pic>
        <p:nvPicPr>
          <p:cNvPr id="1729" name="Google Shape;1729;p33"/>
          <p:cNvPicPr preferRelativeResize="0"/>
          <p:nvPr/>
        </p:nvPicPr>
        <p:blipFill rotWithShape="1">
          <a:blip r:embed="rId5">
            <a:alphaModFix/>
          </a:blip>
          <a:srcRect b="18661" l="18906" r="18900" t="22414"/>
          <a:stretch/>
        </p:blipFill>
        <p:spPr>
          <a:xfrm>
            <a:off x="3708300" y="3058960"/>
            <a:ext cx="1710900" cy="1620600"/>
          </a:xfrm>
          <a:prstGeom prst="ellipse">
            <a:avLst/>
          </a:prstGeom>
          <a:noFill/>
          <a:ln cap="flat" cmpd="sng" w="9525">
            <a:solidFill>
              <a:schemeClr val="dk2"/>
            </a:solidFill>
            <a:prstDash val="solid"/>
            <a:round/>
            <a:headEnd len="sm" w="sm" type="none"/>
            <a:tailEnd len="sm" w="sm" type="none"/>
          </a:ln>
        </p:spPr>
      </p:pic>
      <p:pic>
        <p:nvPicPr>
          <p:cNvPr id="1730" name="Google Shape;1730;p33"/>
          <p:cNvPicPr preferRelativeResize="0"/>
          <p:nvPr/>
        </p:nvPicPr>
        <p:blipFill rotWithShape="1">
          <a:blip r:embed="rId6">
            <a:alphaModFix/>
          </a:blip>
          <a:srcRect b="33655" l="24217" r="24222" t="18188"/>
          <a:stretch/>
        </p:blipFill>
        <p:spPr>
          <a:xfrm>
            <a:off x="3691800" y="1120925"/>
            <a:ext cx="1743900" cy="1628100"/>
          </a:xfrm>
          <a:prstGeom prst="ellipse">
            <a:avLst/>
          </a:prstGeom>
          <a:noFill/>
          <a:ln cap="flat" cmpd="sng" w="9525">
            <a:solidFill>
              <a:schemeClr val="dk2"/>
            </a:solidFill>
            <a:prstDash val="solid"/>
            <a:round/>
            <a:headEnd len="sm" w="sm" type="none"/>
            <a:tailEnd len="sm" w="sm" type="none"/>
          </a:ln>
        </p:spPr>
      </p:pic>
      <p:cxnSp>
        <p:nvCxnSpPr>
          <p:cNvPr id="1731" name="Google Shape;1731;p33"/>
          <p:cNvCxnSpPr>
            <a:stCxn id="1727" idx="6"/>
            <a:endCxn id="1730" idx="2"/>
          </p:cNvCxnSpPr>
          <p:nvPr/>
        </p:nvCxnSpPr>
        <p:spPr>
          <a:xfrm>
            <a:off x="2850025" y="1737900"/>
            <a:ext cx="841800" cy="197100"/>
          </a:xfrm>
          <a:prstGeom prst="straightConnector1">
            <a:avLst/>
          </a:prstGeom>
          <a:noFill/>
          <a:ln cap="flat" cmpd="sng" w="9525">
            <a:solidFill>
              <a:schemeClr val="dk2"/>
            </a:solidFill>
            <a:prstDash val="solid"/>
            <a:round/>
            <a:headEnd len="med" w="med" type="none"/>
            <a:tailEnd len="med" w="med" type="triangle"/>
          </a:ln>
        </p:spPr>
      </p:cxnSp>
      <p:cxnSp>
        <p:nvCxnSpPr>
          <p:cNvPr id="1732" name="Google Shape;1732;p33"/>
          <p:cNvCxnSpPr>
            <a:stCxn id="1728" idx="2"/>
            <a:endCxn id="1730" idx="6"/>
          </p:cNvCxnSpPr>
          <p:nvPr/>
        </p:nvCxnSpPr>
        <p:spPr>
          <a:xfrm flipH="1">
            <a:off x="5435675" y="1737900"/>
            <a:ext cx="841800" cy="197100"/>
          </a:xfrm>
          <a:prstGeom prst="straightConnector1">
            <a:avLst/>
          </a:prstGeom>
          <a:noFill/>
          <a:ln cap="flat" cmpd="sng" w="9525">
            <a:solidFill>
              <a:schemeClr val="dk2"/>
            </a:solidFill>
            <a:prstDash val="solid"/>
            <a:round/>
            <a:headEnd len="med" w="med" type="none"/>
            <a:tailEnd len="med" w="med" type="triangle"/>
          </a:ln>
        </p:spPr>
      </p:cxnSp>
      <p:cxnSp>
        <p:nvCxnSpPr>
          <p:cNvPr id="1733" name="Google Shape;1733;p33"/>
          <p:cNvCxnSpPr>
            <a:stCxn id="1729" idx="0"/>
            <a:endCxn id="1730" idx="4"/>
          </p:cNvCxnSpPr>
          <p:nvPr/>
        </p:nvCxnSpPr>
        <p:spPr>
          <a:xfrm rot="10800000">
            <a:off x="4563750" y="2749060"/>
            <a:ext cx="0" cy="309900"/>
          </a:xfrm>
          <a:prstGeom prst="straightConnector1">
            <a:avLst/>
          </a:prstGeom>
          <a:noFill/>
          <a:ln cap="flat" cmpd="sng" w="9525">
            <a:solidFill>
              <a:schemeClr val="dk2"/>
            </a:solidFill>
            <a:prstDash val="solid"/>
            <a:round/>
            <a:headEnd len="med" w="med" type="none"/>
            <a:tailEnd len="med" w="med" type="triangle"/>
          </a:ln>
        </p:spPr>
      </p:cxnSp>
      <p:sp>
        <p:nvSpPr>
          <p:cNvPr id="1734" name="Google Shape;1734;p33"/>
          <p:cNvSpPr txBox="1"/>
          <p:nvPr/>
        </p:nvSpPr>
        <p:spPr>
          <a:xfrm>
            <a:off x="945038" y="2503800"/>
            <a:ext cx="2099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Barlow"/>
                <a:ea typeface="Barlow"/>
                <a:cs typeface="Barlow"/>
                <a:sym typeface="Barlow"/>
              </a:rPr>
              <a:t>Fusion 360 and 3D Printing</a:t>
            </a:r>
            <a:endParaRPr sz="2000">
              <a:latin typeface="Barlow"/>
              <a:ea typeface="Barlow"/>
              <a:cs typeface="Barlow"/>
              <a:sym typeface="Barlow"/>
            </a:endParaRPr>
          </a:p>
        </p:txBody>
      </p:sp>
      <p:sp>
        <p:nvSpPr>
          <p:cNvPr id="1735" name="Google Shape;1735;p33"/>
          <p:cNvSpPr txBox="1"/>
          <p:nvPr/>
        </p:nvSpPr>
        <p:spPr>
          <a:xfrm>
            <a:off x="5984675" y="2503800"/>
            <a:ext cx="2329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Barlow"/>
                <a:ea typeface="Barlow"/>
                <a:cs typeface="Barlow"/>
                <a:sym typeface="Barlow"/>
              </a:rPr>
              <a:t>Adafruit Feather (ATmega32u4)</a:t>
            </a:r>
            <a:endParaRPr sz="2000">
              <a:latin typeface="Barlow"/>
              <a:ea typeface="Barlow"/>
              <a:cs typeface="Barlow"/>
              <a:sym typeface="Barlow"/>
            </a:endParaRPr>
          </a:p>
        </p:txBody>
      </p:sp>
      <p:sp>
        <p:nvSpPr>
          <p:cNvPr id="1736" name="Google Shape;1736;p33"/>
          <p:cNvSpPr txBox="1"/>
          <p:nvPr/>
        </p:nvSpPr>
        <p:spPr>
          <a:xfrm>
            <a:off x="3778650" y="4614579"/>
            <a:ext cx="157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Barlow"/>
                <a:ea typeface="Barlow"/>
                <a:cs typeface="Barlow"/>
                <a:sym typeface="Barlow"/>
              </a:rPr>
              <a:t>Arduino</a:t>
            </a:r>
            <a:endParaRPr sz="2000">
              <a:latin typeface="Barlow"/>
              <a:ea typeface="Barlow"/>
              <a:cs typeface="Barlow"/>
              <a:sym typeface="Barlow"/>
            </a:endParaRPr>
          </a:p>
        </p:txBody>
      </p:sp>
      <p:sp>
        <p:nvSpPr>
          <p:cNvPr id="1737" name="Google Shape;1737;p33"/>
          <p:cNvSpPr/>
          <p:nvPr/>
        </p:nvSpPr>
        <p:spPr>
          <a:xfrm>
            <a:off x="1139125" y="909450"/>
            <a:ext cx="1710900" cy="165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8" name="Google Shape;1738;p33"/>
          <p:cNvPicPr preferRelativeResize="0"/>
          <p:nvPr/>
        </p:nvPicPr>
        <p:blipFill>
          <a:blip r:embed="rId7">
            <a:alphaModFix/>
          </a:blip>
          <a:stretch>
            <a:fillRect/>
          </a:stretch>
        </p:blipFill>
        <p:spPr>
          <a:xfrm>
            <a:off x="1450813" y="1194138"/>
            <a:ext cx="1087525" cy="1087525"/>
          </a:xfrm>
          <a:prstGeom prst="rect">
            <a:avLst/>
          </a:prstGeom>
          <a:noFill/>
          <a:ln>
            <a:noFill/>
          </a:ln>
        </p:spPr>
      </p:pic>
      <p:sp>
        <p:nvSpPr>
          <p:cNvPr id="1739" name="Google Shape;1739;p33"/>
          <p:cNvSpPr/>
          <p:nvPr/>
        </p:nvSpPr>
        <p:spPr>
          <a:xfrm>
            <a:off x="6277475" y="909450"/>
            <a:ext cx="1743900" cy="165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0" name="Google Shape;1740;p33"/>
          <p:cNvPicPr preferRelativeResize="0"/>
          <p:nvPr/>
        </p:nvPicPr>
        <p:blipFill>
          <a:blip r:embed="rId8">
            <a:alphaModFix/>
          </a:blip>
          <a:stretch>
            <a:fillRect/>
          </a:stretch>
        </p:blipFill>
        <p:spPr>
          <a:xfrm>
            <a:off x="6512662" y="1101138"/>
            <a:ext cx="1273524" cy="1273524"/>
          </a:xfrm>
          <a:prstGeom prst="rect">
            <a:avLst/>
          </a:prstGeom>
          <a:noFill/>
          <a:ln>
            <a:noFill/>
          </a:ln>
        </p:spPr>
      </p:pic>
      <p:sp>
        <p:nvSpPr>
          <p:cNvPr id="1741" name="Google Shape;1741;p33"/>
          <p:cNvSpPr/>
          <p:nvPr/>
        </p:nvSpPr>
        <p:spPr>
          <a:xfrm>
            <a:off x="3708300" y="3058950"/>
            <a:ext cx="1710900" cy="1620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2" name="Google Shape;1742;p33"/>
          <p:cNvPicPr preferRelativeResize="0"/>
          <p:nvPr/>
        </p:nvPicPr>
        <p:blipFill>
          <a:blip r:embed="rId9">
            <a:alphaModFix/>
          </a:blip>
          <a:stretch>
            <a:fillRect/>
          </a:stretch>
        </p:blipFill>
        <p:spPr>
          <a:xfrm>
            <a:off x="4028238" y="3325062"/>
            <a:ext cx="1087524" cy="1088374"/>
          </a:xfrm>
          <a:prstGeom prst="rect">
            <a:avLst/>
          </a:prstGeom>
          <a:noFill/>
          <a:ln>
            <a:noFill/>
          </a:ln>
        </p:spPr>
      </p:pic>
      <p:sp>
        <p:nvSpPr>
          <p:cNvPr id="1743" name="Google Shape;1743;p33"/>
          <p:cNvSpPr/>
          <p:nvPr/>
        </p:nvSpPr>
        <p:spPr>
          <a:xfrm>
            <a:off x="3691800" y="1120925"/>
            <a:ext cx="1743900" cy="162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4" name="Google Shape;1744;p33"/>
          <p:cNvPicPr preferRelativeResize="0"/>
          <p:nvPr/>
        </p:nvPicPr>
        <p:blipFill>
          <a:blip r:embed="rId10">
            <a:alphaModFix/>
          </a:blip>
          <a:stretch>
            <a:fillRect/>
          </a:stretch>
        </p:blipFill>
        <p:spPr>
          <a:xfrm>
            <a:off x="3927000" y="1298226"/>
            <a:ext cx="1273501" cy="127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gtEl>
                                        <p:attrNameLst>
                                          <p:attrName>style.visibility</p:attrName>
                                        </p:attrNameLst>
                                      </p:cBhvr>
                                      <p:to>
                                        <p:strVal val="visible"/>
                                      </p:to>
                                    </p:set>
                                    <p:animEffect filter="fade" transition="in">
                                      <p:cBhvr>
                                        <p:cTn dur="1000"/>
                                        <p:tgtEl>
                                          <p:spTgt spid="1737"/>
                                        </p:tgtEl>
                                      </p:cBhvr>
                                    </p:animEffect>
                                  </p:childTnLst>
                                </p:cTn>
                              </p:par>
                              <p:par>
                                <p:cTn fill="hold" nodeType="withEffect" presetClass="entr" presetID="10" presetSubtype="0">
                                  <p:stCondLst>
                                    <p:cond delay="0"/>
                                  </p:stCondLst>
                                  <p:childTnLst>
                                    <p:set>
                                      <p:cBhvr>
                                        <p:cTn dur="1" fill="hold">
                                          <p:stCondLst>
                                            <p:cond delay="0"/>
                                          </p:stCondLst>
                                        </p:cTn>
                                        <p:tgtEl>
                                          <p:spTgt spid="1738"/>
                                        </p:tgtEl>
                                        <p:attrNameLst>
                                          <p:attrName>style.visibility</p:attrName>
                                        </p:attrNameLst>
                                      </p:cBhvr>
                                      <p:to>
                                        <p:strVal val="visible"/>
                                      </p:to>
                                    </p:set>
                                    <p:animEffect filter="fade" transition="in">
                                      <p:cBhvr>
                                        <p:cTn dur="1000"/>
                                        <p:tgtEl>
                                          <p:spTgt spid="1738"/>
                                        </p:tgtEl>
                                      </p:cBhvr>
                                    </p:animEffect>
                                  </p:childTnLst>
                                </p:cTn>
                              </p:par>
                              <p:par>
                                <p:cTn fill="hold" nodeType="with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1000"/>
                                        <p:tgtEl>
                                          <p:spTgt spid="1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1000"/>
                                        <p:tgtEl>
                                          <p:spTgt spid="1740"/>
                                        </p:tgtEl>
                                      </p:cBhvr>
                                    </p:animEffect>
                                  </p:childTnLst>
                                </p:cTn>
                              </p:par>
                              <p:par>
                                <p:cTn fill="hold" nodeType="with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1000"/>
                                        <p:tgtEl>
                                          <p:spTgt spid="1739"/>
                                        </p:tgtEl>
                                      </p:cBhvr>
                                    </p:animEffect>
                                  </p:childTnLst>
                                </p:cTn>
                              </p:par>
                              <p:par>
                                <p:cTn fill="hold" nodeType="withEffect" presetClass="entr" presetID="10" presetSubtype="0">
                                  <p:stCondLst>
                                    <p:cond delay="0"/>
                                  </p:stCondLst>
                                  <p:childTnLst>
                                    <p:set>
                                      <p:cBhvr>
                                        <p:cTn dur="1" fill="hold">
                                          <p:stCondLst>
                                            <p:cond delay="0"/>
                                          </p:stCondLst>
                                        </p:cTn>
                                        <p:tgtEl>
                                          <p:spTgt spid="1735"/>
                                        </p:tgtEl>
                                        <p:attrNameLst>
                                          <p:attrName>style.visibility</p:attrName>
                                        </p:attrNameLst>
                                      </p:cBhvr>
                                      <p:to>
                                        <p:strVal val="visible"/>
                                      </p:to>
                                    </p:set>
                                    <p:animEffect filter="fade" transition="in">
                                      <p:cBhvr>
                                        <p:cTn dur="1000"/>
                                        <p:tgtEl>
                                          <p:spTgt spid="1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1"/>
                                        </p:tgtEl>
                                        <p:attrNameLst>
                                          <p:attrName>style.visibility</p:attrName>
                                        </p:attrNameLst>
                                      </p:cBhvr>
                                      <p:to>
                                        <p:strVal val="visible"/>
                                      </p:to>
                                    </p:set>
                                    <p:animEffect filter="fade" transition="in">
                                      <p:cBhvr>
                                        <p:cTn dur="1000"/>
                                        <p:tgtEl>
                                          <p:spTgt spid="1741"/>
                                        </p:tgtEl>
                                      </p:cBhvr>
                                    </p:animEffect>
                                  </p:childTnLst>
                                </p:cTn>
                              </p:par>
                              <p:par>
                                <p:cTn fill="hold" nodeType="with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1000"/>
                                        <p:tgtEl>
                                          <p:spTgt spid="1742"/>
                                        </p:tgtEl>
                                      </p:cBhvr>
                                    </p:animEffect>
                                  </p:childTnLst>
                                </p:cTn>
                              </p:par>
                              <p:par>
                                <p:cTn fill="hold" nodeType="with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1000"/>
                                        <p:tgtEl>
                                          <p:spTgt spid="1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4"/>
                                        </p:tgtEl>
                                        <p:attrNameLst>
                                          <p:attrName>style.visibility</p:attrName>
                                        </p:attrNameLst>
                                      </p:cBhvr>
                                      <p:to>
                                        <p:strVal val="visible"/>
                                      </p:to>
                                    </p:set>
                                    <p:animEffect filter="fade" transition="in">
                                      <p:cBhvr>
                                        <p:cTn dur="1000"/>
                                        <p:tgtEl>
                                          <p:spTgt spid="1744"/>
                                        </p:tgtEl>
                                      </p:cBhvr>
                                    </p:animEffect>
                                  </p:childTnLst>
                                </p:cTn>
                              </p:par>
                              <p:par>
                                <p:cTn fill="hold" nodeType="withEffect" presetClass="entr" presetID="10" presetSubtype="0">
                                  <p:stCondLst>
                                    <p:cond delay="0"/>
                                  </p:stCondLst>
                                  <p:childTnLst>
                                    <p:set>
                                      <p:cBhvr>
                                        <p:cTn dur="1" fill="hold">
                                          <p:stCondLst>
                                            <p:cond delay="0"/>
                                          </p:stCondLst>
                                        </p:cTn>
                                        <p:tgtEl>
                                          <p:spTgt spid="1743"/>
                                        </p:tgtEl>
                                        <p:attrNameLst>
                                          <p:attrName>style.visibility</p:attrName>
                                        </p:attrNameLst>
                                      </p:cBhvr>
                                      <p:to>
                                        <p:strVal val="visible"/>
                                      </p:to>
                                    </p:set>
                                    <p:animEffect filter="fade" transition="in">
                                      <p:cBhvr>
                                        <p:cTn dur="1000"/>
                                        <p:tgtEl>
                                          <p:spTgt spid="17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Binary-to-Decimal Conversion</a:t>
            </a:r>
            <a:endParaRPr/>
          </a:p>
        </p:txBody>
      </p:sp>
      <p:pic>
        <p:nvPicPr>
          <p:cNvPr id="2327" name="Google Shape;2327;p69"/>
          <p:cNvPicPr preferRelativeResize="0"/>
          <p:nvPr/>
        </p:nvPicPr>
        <p:blipFill>
          <a:blip r:embed="rId3">
            <a:alphaModFix/>
          </a:blip>
          <a:stretch>
            <a:fillRect/>
          </a:stretch>
        </p:blipFill>
        <p:spPr>
          <a:xfrm>
            <a:off x="2521475" y="1647024"/>
            <a:ext cx="4101049" cy="2297475"/>
          </a:xfrm>
          <a:prstGeom prst="rect">
            <a:avLst/>
          </a:prstGeom>
          <a:noFill/>
          <a:ln>
            <a:noFill/>
          </a:ln>
        </p:spPr>
      </p:pic>
      <p:sp>
        <p:nvSpPr>
          <p:cNvPr id="2328" name="Google Shape;2328;p69"/>
          <p:cNvSpPr/>
          <p:nvPr/>
        </p:nvSpPr>
        <p:spPr>
          <a:xfrm>
            <a:off x="3281000" y="2063425"/>
            <a:ext cx="509100" cy="454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9"/>
          <p:cNvSpPr/>
          <p:nvPr/>
        </p:nvSpPr>
        <p:spPr>
          <a:xfrm>
            <a:off x="5025175" y="2063425"/>
            <a:ext cx="509100" cy="454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9"/>
          <p:cNvSpPr txBox="1"/>
          <p:nvPr/>
        </p:nvSpPr>
        <p:spPr>
          <a:xfrm>
            <a:off x="378975" y="1875175"/>
            <a:ext cx="2023500" cy="8313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Most Significant Bit</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Largest influence on magnitude</a:t>
            </a:r>
            <a:endParaRPr>
              <a:latin typeface="Barlow"/>
              <a:ea typeface="Barlow"/>
              <a:cs typeface="Barlow"/>
              <a:sym typeface="Barlow"/>
            </a:endParaRPr>
          </a:p>
        </p:txBody>
      </p:sp>
      <p:cxnSp>
        <p:nvCxnSpPr>
          <p:cNvPr id="2331" name="Google Shape;2331;p69"/>
          <p:cNvCxnSpPr>
            <a:stCxn id="2330" idx="3"/>
            <a:endCxn id="2328" idx="1"/>
          </p:cNvCxnSpPr>
          <p:nvPr/>
        </p:nvCxnSpPr>
        <p:spPr>
          <a:xfrm>
            <a:off x="2402475" y="2290825"/>
            <a:ext cx="878400" cy="0"/>
          </a:xfrm>
          <a:prstGeom prst="straightConnector1">
            <a:avLst/>
          </a:prstGeom>
          <a:noFill/>
          <a:ln cap="flat" cmpd="sng" w="19050">
            <a:solidFill>
              <a:schemeClr val="accent2"/>
            </a:solidFill>
            <a:prstDash val="solid"/>
            <a:round/>
            <a:headEnd len="med" w="med" type="none"/>
            <a:tailEnd len="med" w="med" type="triangle"/>
          </a:ln>
        </p:spPr>
      </p:cxnSp>
      <p:sp>
        <p:nvSpPr>
          <p:cNvPr id="2332" name="Google Shape;2332;p69"/>
          <p:cNvSpPr txBox="1"/>
          <p:nvPr/>
        </p:nvSpPr>
        <p:spPr>
          <a:xfrm>
            <a:off x="6817325" y="1806025"/>
            <a:ext cx="2116200" cy="8313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Least Significant Bit</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Smallest influence on magnitude</a:t>
            </a:r>
            <a:endParaRPr>
              <a:latin typeface="Barlow"/>
              <a:ea typeface="Barlow"/>
              <a:cs typeface="Barlow"/>
              <a:sym typeface="Barlow"/>
            </a:endParaRPr>
          </a:p>
        </p:txBody>
      </p:sp>
      <p:cxnSp>
        <p:nvCxnSpPr>
          <p:cNvPr id="2333" name="Google Shape;2333;p69"/>
          <p:cNvCxnSpPr>
            <a:stCxn id="2330" idx="2"/>
          </p:cNvCxnSpPr>
          <p:nvPr/>
        </p:nvCxnSpPr>
        <p:spPr>
          <a:xfrm flipH="1" rot="-5400000">
            <a:off x="1834425" y="2262775"/>
            <a:ext cx="818700" cy="1706100"/>
          </a:xfrm>
          <a:prstGeom prst="bentConnector2">
            <a:avLst/>
          </a:prstGeom>
          <a:noFill/>
          <a:ln cap="flat" cmpd="sng" w="19050">
            <a:solidFill>
              <a:schemeClr val="accent2"/>
            </a:solidFill>
            <a:prstDash val="solid"/>
            <a:round/>
            <a:headEnd len="med" w="med" type="none"/>
            <a:tailEnd len="med" w="med" type="none"/>
          </a:ln>
        </p:spPr>
      </p:cxnSp>
      <p:cxnSp>
        <p:nvCxnSpPr>
          <p:cNvPr id="2334" name="Google Shape;2334;p69"/>
          <p:cNvCxnSpPr/>
          <p:nvPr/>
        </p:nvCxnSpPr>
        <p:spPr>
          <a:xfrm rot="10800000">
            <a:off x="3107750" y="3221978"/>
            <a:ext cx="0" cy="314100"/>
          </a:xfrm>
          <a:prstGeom prst="straightConnector1">
            <a:avLst/>
          </a:prstGeom>
          <a:noFill/>
          <a:ln cap="flat" cmpd="sng" w="19050">
            <a:solidFill>
              <a:schemeClr val="accent2"/>
            </a:solidFill>
            <a:prstDash val="solid"/>
            <a:round/>
            <a:headEnd len="med" w="med" type="none"/>
            <a:tailEnd len="med" w="med" type="triangle"/>
          </a:ln>
        </p:spPr>
      </p:cxnSp>
      <p:cxnSp>
        <p:nvCxnSpPr>
          <p:cNvPr id="2335" name="Google Shape;2335;p69"/>
          <p:cNvCxnSpPr>
            <a:stCxn id="2332" idx="1"/>
            <a:endCxn id="2329" idx="3"/>
          </p:cNvCxnSpPr>
          <p:nvPr/>
        </p:nvCxnSpPr>
        <p:spPr>
          <a:xfrm flipH="1">
            <a:off x="5534225" y="2221675"/>
            <a:ext cx="1283100" cy="69300"/>
          </a:xfrm>
          <a:prstGeom prst="straightConnector1">
            <a:avLst/>
          </a:prstGeom>
          <a:noFill/>
          <a:ln cap="flat" cmpd="sng" w="19050">
            <a:solidFill>
              <a:schemeClr val="accent2"/>
            </a:solidFill>
            <a:prstDash val="solid"/>
            <a:round/>
            <a:headEnd len="med" w="med" type="none"/>
            <a:tailEnd len="med" w="med" type="triangle"/>
          </a:ln>
        </p:spPr>
      </p:cxnSp>
      <p:cxnSp>
        <p:nvCxnSpPr>
          <p:cNvPr id="2336" name="Google Shape;2336;p69"/>
          <p:cNvCxnSpPr>
            <a:stCxn id="2332" idx="2"/>
          </p:cNvCxnSpPr>
          <p:nvPr/>
        </p:nvCxnSpPr>
        <p:spPr>
          <a:xfrm rot="5400000">
            <a:off x="6671825" y="2300125"/>
            <a:ext cx="866400" cy="1540800"/>
          </a:xfrm>
          <a:prstGeom prst="bentConnector2">
            <a:avLst/>
          </a:prstGeom>
          <a:noFill/>
          <a:ln cap="flat" cmpd="sng" w="19050">
            <a:solidFill>
              <a:schemeClr val="accent2"/>
            </a:solidFill>
            <a:prstDash val="solid"/>
            <a:round/>
            <a:headEnd len="med" w="med" type="none"/>
            <a:tailEnd len="med" w="med" type="none"/>
          </a:ln>
        </p:spPr>
      </p:cxnSp>
      <p:cxnSp>
        <p:nvCxnSpPr>
          <p:cNvPr id="2337" name="Google Shape;2337;p69"/>
          <p:cNvCxnSpPr/>
          <p:nvPr/>
        </p:nvCxnSpPr>
        <p:spPr>
          <a:xfrm rot="10800000">
            <a:off x="6334643" y="3167893"/>
            <a:ext cx="10800" cy="335700"/>
          </a:xfrm>
          <a:prstGeom prst="straightConnector1">
            <a:avLst/>
          </a:prstGeom>
          <a:noFill/>
          <a:ln cap="flat" cmpd="sng" w="19050">
            <a:solidFill>
              <a:schemeClr val="accent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Digital Signal Analogy Cont’d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343" name="Google Shape;2343;p70"/>
          <p:cNvSpPr txBox="1"/>
          <p:nvPr/>
        </p:nvSpPr>
        <p:spPr>
          <a:xfrm>
            <a:off x="1545775" y="1997675"/>
            <a:ext cx="1478700" cy="985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Times New Roman"/>
                <a:ea typeface="Times New Roman"/>
                <a:cs typeface="Times New Roman"/>
                <a:sym typeface="Times New Roman"/>
              </a:rPr>
              <a:t>HELLO WORLD</a:t>
            </a:r>
            <a:endParaRPr sz="2600">
              <a:latin typeface="Times New Roman"/>
              <a:ea typeface="Times New Roman"/>
              <a:cs typeface="Times New Roman"/>
              <a:sym typeface="Times New Roman"/>
            </a:endParaRPr>
          </a:p>
        </p:txBody>
      </p:sp>
      <p:sp>
        <p:nvSpPr>
          <p:cNvPr id="2344" name="Google Shape;2344;p70"/>
          <p:cNvSpPr txBox="1"/>
          <p:nvPr/>
        </p:nvSpPr>
        <p:spPr>
          <a:xfrm>
            <a:off x="1126525" y="2978500"/>
            <a:ext cx="23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Words</a:t>
            </a:r>
            <a:endParaRPr>
              <a:latin typeface="Barlow"/>
              <a:ea typeface="Barlow"/>
              <a:cs typeface="Barlow"/>
              <a:sym typeface="Barlow"/>
            </a:endParaRPr>
          </a:p>
        </p:txBody>
      </p:sp>
      <p:pic>
        <p:nvPicPr>
          <p:cNvPr id="2345" name="Google Shape;2345;p70"/>
          <p:cNvPicPr preferRelativeResize="0"/>
          <p:nvPr/>
        </p:nvPicPr>
        <p:blipFill rotWithShape="1">
          <a:blip r:embed="rId3">
            <a:alphaModFix/>
          </a:blip>
          <a:srcRect b="37874" l="0" r="0" t="37730"/>
          <a:stretch/>
        </p:blipFill>
        <p:spPr>
          <a:xfrm>
            <a:off x="4745863" y="1997675"/>
            <a:ext cx="3028913" cy="985200"/>
          </a:xfrm>
          <a:prstGeom prst="rect">
            <a:avLst/>
          </a:prstGeom>
          <a:noFill/>
          <a:ln cap="flat" cmpd="sng" w="19050">
            <a:solidFill>
              <a:schemeClr val="dk2"/>
            </a:solidFill>
            <a:prstDash val="solid"/>
            <a:round/>
            <a:headEnd len="sm" w="sm" type="none"/>
            <a:tailEnd len="sm" w="sm" type="none"/>
          </a:ln>
        </p:spPr>
      </p:pic>
      <p:cxnSp>
        <p:nvCxnSpPr>
          <p:cNvPr id="2346" name="Google Shape;2346;p70"/>
          <p:cNvCxnSpPr>
            <a:stCxn id="2343" idx="3"/>
            <a:endCxn id="2345" idx="1"/>
          </p:cNvCxnSpPr>
          <p:nvPr/>
        </p:nvCxnSpPr>
        <p:spPr>
          <a:xfrm>
            <a:off x="3024475" y="2490275"/>
            <a:ext cx="1721400" cy="0"/>
          </a:xfrm>
          <a:prstGeom prst="straightConnector1">
            <a:avLst/>
          </a:prstGeom>
          <a:noFill/>
          <a:ln cap="flat" cmpd="sng" w="19050">
            <a:solidFill>
              <a:schemeClr val="dk2"/>
            </a:solidFill>
            <a:prstDash val="solid"/>
            <a:round/>
            <a:headEnd len="med" w="med" type="none"/>
            <a:tailEnd len="med" w="med" type="triangle"/>
          </a:ln>
        </p:spPr>
      </p:cxnSp>
      <p:sp>
        <p:nvSpPr>
          <p:cNvPr id="2347" name="Google Shape;2347;p70"/>
          <p:cNvSpPr txBox="1"/>
          <p:nvPr/>
        </p:nvSpPr>
        <p:spPr>
          <a:xfrm>
            <a:off x="5101725" y="2978500"/>
            <a:ext cx="23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Morse Code</a:t>
            </a:r>
            <a:endParaRPr>
              <a:latin typeface="Barlow"/>
              <a:ea typeface="Barlow"/>
              <a:cs typeface="Barlow"/>
              <a:sym typeface="Barlow"/>
            </a:endParaRPr>
          </a:p>
        </p:txBody>
      </p:sp>
      <p:cxnSp>
        <p:nvCxnSpPr>
          <p:cNvPr id="2348" name="Google Shape;2348;p70"/>
          <p:cNvCxnSpPr/>
          <p:nvPr/>
        </p:nvCxnSpPr>
        <p:spPr>
          <a:xfrm>
            <a:off x="976076" y="2490275"/>
            <a:ext cx="569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Digital Signal Analogy Cont’d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354" name="Google Shape;2354;p71"/>
          <p:cNvPicPr preferRelativeResize="0"/>
          <p:nvPr/>
        </p:nvPicPr>
        <p:blipFill rotWithShape="1">
          <a:blip r:embed="rId3">
            <a:alphaModFix/>
          </a:blip>
          <a:srcRect b="37874" l="0" r="0" t="37730"/>
          <a:stretch/>
        </p:blipFill>
        <p:spPr>
          <a:xfrm>
            <a:off x="4745863" y="1997675"/>
            <a:ext cx="3028913" cy="985200"/>
          </a:xfrm>
          <a:prstGeom prst="rect">
            <a:avLst/>
          </a:prstGeom>
          <a:noFill/>
          <a:ln cap="flat" cmpd="sng" w="19050">
            <a:solidFill>
              <a:schemeClr val="dk2"/>
            </a:solidFill>
            <a:prstDash val="solid"/>
            <a:round/>
            <a:headEnd len="sm" w="sm" type="none"/>
            <a:tailEnd len="sm" w="sm" type="none"/>
          </a:ln>
        </p:spPr>
      </p:pic>
      <p:cxnSp>
        <p:nvCxnSpPr>
          <p:cNvPr id="2355" name="Google Shape;2355;p71"/>
          <p:cNvCxnSpPr>
            <a:stCxn id="2356" idx="3"/>
            <a:endCxn id="2354" idx="1"/>
          </p:cNvCxnSpPr>
          <p:nvPr/>
        </p:nvCxnSpPr>
        <p:spPr>
          <a:xfrm>
            <a:off x="2921425" y="2490275"/>
            <a:ext cx="1824300" cy="0"/>
          </a:xfrm>
          <a:prstGeom prst="straightConnector1">
            <a:avLst/>
          </a:prstGeom>
          <a:noFill/>
          <a:ln cap="flat" cmpd="sng" w="19050">
            <a:solidFill>
              <a:schemeClr val="dk2"/>
            </a:solidFill>
            <a:prstDash val="solid"/>
            <a:round/>
            <a:headEnd len="med" w="med" type="none"/>
            <a:tailEnd len="med" w="med" type="triangle"/>
          </a:ln>
        </p:spPr>
      </p:cxnSp>
      <p:sp>
        <p:nvSpPr>
          <p:cNvPr id="2357" name="Google Shape;2357;p71"/>
          <p:cNvSpPr txBox="1"/>
          <p:nvPr/>
        </p:nvSpPr>
        <p:spPr>
          <a:xfrm>
            <a:off x="5101725" y="2978500"/>
            <a:ext cx="23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String of Bits</a:t>
            </a:r>
            <a:endParaRPr>
              <a:latin typeface="Barlow"/>
              <a:ea typeface="Barlow"/>
              <a:cs typeface="Barlow"/>
              <a:sym typeface="Barlow"/>
            </a:endParaRPr>
          </a:p>
        </p:txBody>
      </p:sp>
      <p:sp>
        <p:nvSpPr>
          <p:cNvPr id="2356" name="Google Shape;2356;p71"/>
          <p:cNvSpPr txBox="1"/>
          <p:nvPr/>
        </p:nvSpPr>
        <p:spPr>
          <a:xfrm>
            <a:off x="1648825" y="1997675"/>
            <a:ext cx="1272600" cy="985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5 4 6 1 8 2 … </a:t>
            </a:r>
            <a:endParaRPr sz="2600">
              <a:latin typeface="Times New Roman"/>
              <a:ea typeface="Times New Roman"/>
              <a:cs typeface="Times New Roman"/>
              <a:sym typeface="Times New Roman"/>
            </a:endParaRPr>
          </a:p>
        </p:txBody>
      </p:sp>
      <p:sp>
        <p:nvSpPr>
          <p:cNvPr id="2358" name="Google Shape;2358;p71"/>
          <p:cNvSpPr txBox="1"/>
          <p:nvPr/>
        </p:nvSpPr>
        <p:spPr>
          <a:xfrm>
            <a:off x="1126525" y="2978450"/>
            <a:ext cx="23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List of Numbers</a:t>
            </a:r>
            <a:endParaRPr>
              <a:latin typeface="Barlow"/>
              <a:ea typeface="Barlow"/>
              <a:cs typeface="Barlow"/>
              <a:sym typeface="Barlow"/>
            </a:endParaRPr>
          </a:p>
        </p:txBody>
      </p:sp>
      <p:sp>
        <p:nvSpPr>
          <p:cNvPr id="2359" name="Google Shape;2359;p71"/>
          <p:cNvSpPr/>
          <p:nvPr/>
        </p:nvSpPr>
        <p:spPr>
          <a:xfrm>
            <a:off x="4745725" y="1997675"/>
            <a:ext cx="3028800" cy="98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1"/>
          <p:cNvSpPr txBox="1"/>
          <p:nvPr/>
        </p:nvSpPr>
        <p:spPr>
          <a:xfrm>
            <a:off x="4798375" y="2074625"/>
            <a:ext cx="29235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Barlow"/>
                <a:ea typeface="Barlow"/>
                <a:cs typeface="Barlow"/>
                <a:sym typeface="Barlow"/>
              </a:rPr>
              <a:t>0101 0100 0110 0001</a:t>
            </a:r>
            <a:endParaRPr sz="2100">
              <a:latin typeface="Barlow"/>
              <a:ea typeface="Barlow"/>
              <a:cs typeface="Barlow"/>
              <a:sym typeface="Barlow"/>
            </a:endParaRPr>
          </a:p>
          <a:p>
            <a:pPr indent="0" lvl="0" marL="0" rtl="0" algn="l">
              <a:spcBef>
                <a:spcPts val="0"/>
              </a:spcBef>
              <a:spcAft>
                <a:spcPts val="0"/>
              </a:spcAft>
              <a:buNone/>
            </a:pPr>
            <a:r>
              <a:rPr lang="en" sz="2100">
                <a:latin typeface="Barlow"/>
                <a:ea typeface="Barlow"/>
                <a:cs typeface="Barlow"/>
                <a:sym typeface="Barlow"/>
              </a:rPr>
              <a:t>1000 0010 … </a:t>
            </a:r>
            <a:endParaRPr sz="2100">
              <a:latin typeface="Barlow"/>
              <a:ea typeface="Barlow"/>
              <a:cs typeface="Barlow"/>
              <a:sym typeface="Barlow"/>
            </a:endParaRPr>
          </a:p>
        </p:txBody>
      </p:sp>
      <p:cxnSp>
        <p:nvCxnSpPr>
          <p:cNvPr id="2361" name="Google Shape;2361;p71"/>
          <p:cNvCxnSpPr>
            <a:endCxn id="2356" idx="1"/>
          </p:cNvCxnSpPr>
          <p:nvPr/>
        </p:nvCxnSpPr>
        <p:spPr>
          <a:xfrm>
            <a:off x="976225" y="2490275"/>
            <a:ext cx="672600" cy="0"/>
          </a:xfrm>
          <a:prstGeom prst="straightConnector1">
            <a:avLst/>
          </a:prstGeom>
          <a:noFill/>
          <a:ln cap="flat" cmpd="sng" w="19050">
            <a:solidFill>
              <a:schemeClr val="dk2"/>
            </a:solidFill>
            <a:prstDash val="solid"/>
            <a:round/>
            <a:headEnd len="med" w="med" type="none"/>
            <a:tailEnd len="med" w="med" type="triangle"/>
          </a:ln>
        </p:spPr>
      </p:cxnSp>
      <p:sp>
        <p:nvSpPr>
          <p:cNvPr id="2362" name="Google Shape;2362;p71"/>
          <p:cNvSpPr txBox="1"/>
          <p:nvPr/>
        </p:nvSpPr>
        <p:spPr>
          <a:xfrm>
            <a:off x="3483750" y="4299550"/>
            <a:ext cx="2176500" cy="400200"/>
          </a:xfrm>
          <a:prstGeom prst="rect">
            <a:avLst/>
          </a:prstGeom>
          <a:noFill/>
          <a:ln cap="flat" cmpd="sng" w="19050">
            <a:solidFill>
              <a:srgbClr val="E6913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Serial Communication</a:t>
            </a:r>
            <a:endParaRPr>
              <a:latin typeface="Barlow"/>
              <a:ea typeface="Barlow"/>
              <a:cs typeface="Barlow"/>
              <a:sym typeface="Barlow"/>
            </a:endParaRPr>
          </a:p>
        </p:txBody>
      </p:sp>
      <p:cxnSp>
        <p:nvCxnSpPr>
          <p:cNvPr id="2363" name="Google Shape;2363;p71"/>
          <p:cNvCxnSpPr>
            <a:stCxn id="2359" idx="3"/>
            <a:endCxn id="2364" idx="1"/>
          </p:cNvCxnSpPr>
          <p:nvPr/>
        </p:nvCxnSpPr>
        <p:spPr>
          <a:xfrm flipH="1">
            <a:off x="1203025" y="2490275"/>
            <a:ext cx="6571500" cy="1298700"/>
          </a:xfrm>
          <a:prstGeom prst="bentConnector5">
            <a:avLst>
              <a:gd fmla="val -3624" name="adj1"/>
              <a:gd fmla="val 66438" name="adj2"/>
              <a:gd fmla="val 103621" name="adj3"/>
            </a:avLst>
          </a:prstGeom>
          <a:noFill/>
          <a:ln cap="flat" cmpd="sng" w="19050">
            <a:solidFill>
              <a:schemeClr val="dk2"/>
            </a:solidFill>
            <a:prstDash val="solid"/>
            <a:round/>
            <a:headEnd len="med" w="med" type="none"/>
            <a:tailEnd len="med" w="med" type="triangle"/>
          </a:ln>
        </p:spPr>
      </p:cxnSp>
      <p:pic>
        <p:nvPicPr>
          <p:cNvPr id="2364" name="Google Shape;2364;p71"/>
          <p:cNvPicPr preferRelativeResize="0"/>
          <p:nvPr/>
        </p:nvPicPr>
        <p:blipFill>
          <a:blip r:embed="rId4">
            <a:alphaModFix/>
          </a:blip>
          <a:stretch>
            <a:fillRect/>
          </a:stretch>
        </p:blipFill>
        <p:spPr>
          <a:xfrm>
            <a:off x="1203175" y="3451275"/>
            <a:ext cx="6737627" cy="67515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3"/>
                                        </p:tgtEl>
                                        <p:attrNameLst>
                                          <p:attrName>style.visibility</p:attrName>
                                        </p:attrNameLst>
                                      </p:cBhvr>
                                      <p:to>
                                        <p:strVal val="visible"/>
                                      </p:to>
                                    </p:set>
                                    <p:animEffect filter="fade" transition="in">
                                      <p:cBhvr>
                                        <p:cTn dur="1000"/>
                                        <p:tgtEl>
                                          <p:spTgt spid="2363"/>
                                        </p:tgtEl>
                                      </p:cBhvr>
                                    </p:animEffect>
                                  </p:childTnLst>
                                </p:cTn>
                              </p:par>
                              <p:par>
                                <p:cTn fill="hold" nodeType="withEffect" presetClass="entr" presetID="10" presetSubtype="0">
                                  <p:stCondLst>
                                    <p:cond delay="0"/>
                                  </p:stCondLst>
                                  <p:childTnLst>
                                    <p:set>
                                      <p:cBhvr>
                                        <p:cTn dur="1" fill="hold">
                                          <p:stCondLst>
                                            <p:cond delay="0"/>
                                          </p:stCondLst>
                                        </p:cTn>
                                        <p:tgtEl>
                                          <p:spTgt spid="2364"/>
                                        </p:tgtEl>
                                        <p:attrNameLst>
                                          <p:attrName>style.visibility</p:attrName>
                                        </p:attrNameLst>
                                      </p:cBhvr>
                                      <p:to>
                                        <p:strVal val="visible"/>
                                      </p:to>
                                    </p:set>
                                    <p:animEffect filter="fade" transition="in">
                                      <p:cBhvr>
                                        <p:cTn dur="1000"/>
                                        <p:tgtEl>
                                          <p:spTgt spid="2364"/>
                                        </p:tgtEl>
                                      </p:cBhvr>
                                    </p:animEffect>
                                  </p:childTnLst>
                                </p:cTn>
                              </p:par>
                              <p:par>
                                <p:cTn fill="hold" nodeType="withEffect" presetClass="entr" presetID="10" presetSubtype="0">
                                  <p:stCondLst>
                                    <p:cond delay="0"/>
                                  </p:stCondLst>
                                  <p:childTnLst>
                                    <p:set>
                                      <p:cBhvr>
                                        <p:cTn dur="1" fill="hold">
                                          <p:stCondLst>
                                            <p:cond delay="0"/>
                                          </p:stCondLst>
                                        </p:cTn>
                                        <p:tgtEl>
                                          <p:spTgt spid="2362"/>
                                        </p:tgtEl>
                                        <p:attrNameLst>
                                          <p:attrName>style.visibility</p:attrName>
                                        </p:attrNameLst>
                                      </p:cBhvr>
                                      <p:to>
                                        <p:strVal val="visible"/>
                                      </p:to>
                                    </p:set>
                                    <p:animEffect filter="fade" transition="in">
                                      <p:cBhvr>
                                        <p:cTn dur="1000"/>
                                        <p:tgtEl>
                                          <p:spTgt spid="2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Graphical Interpretation</a:t>
            </a:r>
            <a:endParaRPr/>
          </a:p>
        </p:txBody>
      </p:sp>
      <p:pic>
        <p:nvPicPr>
          <p:cNvPr id="2370" name="Google Shape;2370;p72"/>
          <p:cNvPicPr preferRelativeResize="0"/>
          <p:nvPr/>
        </p:nvPicPr>
        <p:blipFill rotWithShape="1">
          <a:blip r:embed="rId3">
            <a:alphaModFix/>
          </a:blip>
          <a:srcRect b="31699" l="1278" r="67065" t="39300"/>
          <a:stretch/>
        </p:blipFill>
        <p:spPr>
          <a:xfrm>
            <a:off x="5271613" y="1480813"/>
            <a:ext cx="3040880" cy="1932674"/>
          </a:xfrm>
          <a:prstGeom prst="rect">
            <a:avLst/>
          </a:prstGeom>
          <a:noFill/>
          <a:ln>
            <a:noFill/>
          </a:ln>
        </p:spPr>
      </p:pic>
      <p:grpSp>
        <p:nvGrpSpPr>
          <p:cNvPr id="2371" name="Google Shape;2371;p72"/>
          <p:cNvGrpSpPr/>
          <p:nvPr/>
        </p:nvGrpSpPr>
        <p:grpSpPr>
          <a:xfrm>
            <a:off x="831509" y="1480821"/>
            <a:ext cx="2848010" cy="1932659"/>
            <a:chOff x="4461323" y="1337625"/>
            <a:chExt cx="3714150" cy="2468274"/>
          </a:xfrm>
        </p:grpSpPr>
        <p:pic>
          <p:nvPicPr>
            <p:cNvPr id="2372" name="Google Shape;2372;p72"/>
            <p:cNvPicPr preferRelativeResize="0"/>
            <p:nvPr/>
          </p:nvPicPr>
          <p:blipFill rotWithShape="1">
            <a:blip r:embed="rId3">
              <a:alphaModFix/>
            </a:blip>
            <a:srcRect b="67143" l="32230" r="36706" t="3100"/>
            <a:stretch/>
          </p:blipFill>
          <p:spPr>
            <a:xfrm>
              <a:off x="4461323" y="1337625"/>
              <a:ext cx="3714150" cy="2468274"/>
            </a:xfrm>
            <a:prstGeom prst="rect">
              <a:avLst/>
            </a:prstGeom>
            <a:noFill/>
            <a:ln>
              <a:noFill/>
            </a:ln>
          </p:spPr>
        </p:pic>
        <p:pic>
          <p:nvPicPr>
            <p:cNvPr id="2373" name="Google Shape;2373;p72"/>
            <p:cNvPicPr preferRelativeResize="0"/>
            <p:nvPr/>
          </p:nvPicPr>
          <p:blipFill rotWithShape="1">
            <a:blip r:embed="rId3">
              <a:alphaModFix/>
            </a:blip>
            <a:srcRect b="80401" l="69262" r="5464" t="2367"/>
            <a:stretch/>
          </p:blipFill>
          <p:spPr>
            <a:xfrm>
              <a:off x="4461325" y="2674625"/>
              <a:ext cx="508951" cy="240726"/>
            </a:xfrm>
            <a:prstGeom prst="rect">
              <a:avLst/>
            </a:prstGeom>
            <a:noFill/>
            <a:ln>
              <a:noFill/>
            </a:ln>
          </p:spPr>
        </p:pic>
      </p:grpSp>
      <p:sp>
        <p:nvSpPr>
          <p:cNvPr id="2374" name="Google Shape;2374;p72"/>
          <p:cNvSpPr txBox="1"/>
          <p:nvPr/>
        </p:nvSpPr>
        <p:spPr>
          <a:xfrm>
            <a:off x="5338810" y="1990673"/>
            <a:ext cx="2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4</a:t>
            </a:r>
            <a:endParaRPr b="1">
              <a:latin typeface="Barlow"/>
              <a:ea typeface="Barlow"/>
              <a:cs typeface="Barlow"/>
              <a:sym typeface="Barlow"/>
            </a:endParaRPr>
          </a:p>
        </p:txBody>
      </p:sp>
      <p:sp>
        <p:nvSpPr>
          <p:cNvPr id="2375" name="Google Shape;2375;p72"/>
          <p:cNvSpPr txBox="1"/>
          <p:nvPr/>
        </p:nvSpPr>
        <p:spPr>
          <a:xfrm>
            <a:off x="876682" y="2033975"/>
            <a:ext cx="2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4</a:t>
            </a:r>
            <a:endParaRPr b="1">
              <a:latin typeface="Barlow"/>
              <a:ea typeface="Barlow"/>
              <a:cs typeface="Barlow"/>
              <a:sym typeface="Barlow"/>
            </a:endParaRPr>
          </a:p>
        </p:txBody>
      </p:sp>
      <p:sp>
        <p:nvSpPr>
          <p:cNvPr id="2376" name="Google Shape;2376;p72"/>
          <p:cNvSpPr txBox="1"/>
          <p:nvPr/>
        </p:nvSpPr>
        <p:spPr>
          <a:xfrm>
            <a:off x="5038650" y="4190600"/>
            <a:ext cx="3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x[k] = [1, 4, </a:t>
            </a:r>
            <a:r>
              <a:rPr lang="en">
                <a:latin typeface="Barlow"/>
                <a:ea typeface="Barlow"/>
                <a:cs typeface="Barlow"/>
                <a:sym typeface="Barlow"/>
              </a:rPr>
              <a:t>4.2</a:t>
            </a:r>
            <a:r>
              <a:rPr lang="en">
                <a:latin typeface="Barlow"/>
                <a:ea typeface="Barlow"/>
                <a:cs typeface="Barlow"/>
                <a:sym typeface="Barlow"/>
              </a:rPr>
              <a:t>, 4, </a:t>
            </a:r>
            <a:r>
              <a:rPr lang="en">
                <a:latin typeface="Barlow"/>
                <a:ea typeface="Barlow"/>
                <a:cs typeface="Barlow"/>
                <a:sym typeface="Barlow"/>
              </a:rPr>
              <a:t>2</a:t>
            </a:r>
            <a:r>
              <a:rPr lang="en">
                <a:latin typeface="Barlow"/>
                <a:ea typeface="Barlow"/>
                <a:cs typeface="Barlow"/>
                <a:sym typeface="Barlow"/>
              </a:rPr>
              <a:t>, 2.3, 1, 2, 4, 4.6] </a:t>
            </a:r>
            <a:endParaRPr>
              <a:latin typeface="Barlow"/>
              <a:ea typeface="Barlow"/>
              <a:cs typeface="Barlow"/>
              <a:sym typeface="Barlow"/>
            </a:endParaRPr>
          </a:p>
        </p:txBody>
      </p:sp>
      <p:sp>
        <p:nvSpPr>
          <p:cNvPr id="2377" name="Google Shape;2377;p72"/>
          <p:cNvSpPr/>
          <p:nvPr/>
        </p:nvSpPr>
        <p:spPr>
          <a:xfrm>
            <a:off x="4150675" y="2284700"/>
            <a:ext cx="649800" cy="3249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2"/>
          <p:cNvSpPr/>
          <p:nvPr/>
        </p:nvSpPr>
        <p:spPr>
          <a:xfrm>
            <a:off x="6421250" y="3585588"/>
            <a:ext cx="270600" cy="541200"/>
          </a:xfrm>
          <a:prstGeom prst="down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2"/>
          <p:cNvSpPr txBox="1"/>
          <p:nvPr/>
        </p:nvSpPr>
        <p:spPr>
          <a:xfrm>
            <a:off x="3828475" y="1840850"/>
            <a:ext cx="12942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Discretization</a:t>
            </a:r>
            <a:endParaRPr>
              <a:latin typeface="Barlow"/>
              <a:ea typeface="Barlow"/>
              <a:cs typeface="Barlow"/>
              <a:sym typeface="Barlow"/>
            </a:endParaRPr>
          </a:p>
        </p:txBody>
      </p:sp>
      <p:sp>
        <p:nvSpPr>
          <p:cNvPr id="2380" name="Google Shape;2380;p72"/>
          <p:cNvSpPr txBox="1"/>
          <p:nvPr/>
        </p:nvSpPr>
        <p:spPr>
          <a:xfrm>
            <a:off x="6778600" y="3601938"/>
            <a:ext cx="12942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Form String</a:t>
            </a:r>
            <a:endParaRPr>
              <a:latin typeface="Barlow"/>
              <a:ea typeface="Barlow"/>
              <a:cs typeface="Barlow"/>
              <a:sym typeface="Barlow"/>
            </a:endParaRPr>
          </a:p>
        </p:txBody>
      </p:sp>
      <p:sp>
        <p:nvSpPr>
          <p:cNvPr id="2381" name="Google Shape;2381;p72"/>
          <p:cNvSpPr txBox="1"/>
          <p:nvPr/>
        </p:nvSpPr>
        <p:spPr>
          <a:xfrm>
            <a:off x="5037813" y="4190625"/>
            <a:ext cx="3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x[k] = [1, 4, </a:t>
            </a:r>
            <a:r>
              <a:rPr lang="en">
                <a:highlight>
                  <a:srgbClr val="E69138"/>
                </a:highlight>
                <a:latin typeface="Barlow"/>
                <a:ea typeface="Barlow"/>
                <a:cs typeface="Barlow"/>
                <a:sym typeface="Barlow"/>
              </a:rPr>
              <a:t>4.2</a:t>
            </a:r>
            <a:r>
              <a:rPr lang="en">
                <a:latin typeface="Barlow"/>
                <a:ea typeface="Barlow"/>
                <a:cs typeface="Barlow"/>
                <a:sym typeface="Barlow"/>
              </a:rPr>
              <a:t>, 4, 2, </a:t>
            </a:r>
            <a:r>
              <a:rPr lang="en">
                <a:highlight>
                  <a:srgbClr val="E69138"/>
                </a:highlight>
                <a:latin typeface="Barlow"/>
                <a:ea typeface="Barlow"/>
                <a:cs typeface="Barlow"/>
                <a:sym typeface="Barlow"/>
              </a:rPr>
              <a:t>2.3</a:t>
            </a:r>
            <a:r>
              <a:rPr lang="en">
                <a:latin typeface="Barlow"/>
                <a:ea typeface="Barlow"/>
                <a:cs typeface="Barlow"/>
                <a:sym typeface="Barlow"/>
              </a:rPr>
              <a:t>, 1, 2, 4, </a:t>
            </a:r>
            <a:r>
              <a:rPr lang="en">
                <a:highlight>
                  <a:srgbClr val="E69138"/>
                </a:highlight>
                <a:latin typeface="Barlow"/>
                <a:ea typeface="Barlow"/>
                <a:cs typeface="Barlow"/>
                <a:sym typeface="Barlow"/>
              </a:rPr>
              <a:t>4.6</a:t>
            </a:r>
            <a:r>
              <a:rPr lang="en">
                <a:latin typeface="Barlow"/>
                <a:ea typeface="Barlow"/>
                <a:cs typeface="Barlow"/>
                <a:sym typeface="Barlow"/>
              </a:rPr>
              <a:t>] </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76"/>
                                        </p:tgtEl>
                                      </p:cBhvr>
                                    </p:animEffect>
                                    <p:set>
                                      <p:cBhvr>
                                        <p:cTn dur="1" fill="hold">
                                          <p:stCondLst>
                                            <p:cond delay="1000"/>
                                          </p:stCondLst>
                                        </p:cTn>
                                        <p:tgtEl>
                                          <p:spTgt spid="23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81"/>
                                        </p:tgtEl>
                                        <p:attrNameLst>
                                          <p:attrName>style.visibility</p:attrName>
                                        </p:attrNameLst>
                                      </p:cBhvr>
                                      <p:to>
                                        <p:strVal val="visible"/>
                                      </p:to>
                                    </p:set>
                                    <p:animEffect filter="fade" transition="in">
                                      <p:cBhvr>
                                        <p:cTn dur="1000"/>
                                        <p:tgtEl>
                                          <p:spTgt spid="2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pic>
        <p:nvPicPr>
          <p:cNvPr id="2386" name="Google Shape;2386;p73"/>
          <p:cNvPicPr preferRelativeResize="0"/>
          <p:nvPr/>
        </p:nvPicPr>
        <p:blipFill rotWithShape="1">
          <a:blip r:embed="rId3">
            <a:alphaModFix/>
          </a:blip>
          <a:srcRect b="31699" l="1278" r="67065" t="39300"/>
          <a:stretch/>
        </p:blipFill>
        <p:spPr>
          <a:xfrm>
            <a:off x="679313" y="1452400"/>
            <a:ext cx="3040880" cy="1932674"/>
          </a:xfrm>
          <a:prstGeom prst="rect">
            <a:avLst/>
          </a:prstGeom>
          <a:noFill/>
          <a:ln>
            <a:noFill/>
          </a:ln>
        </p:spPr>
      </p:pic>
      <p:sp>
        <p:nvSpPr>
          <p:cNvPr id="2387" name="Google Shape;2387;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Graphical Interpretation</a:t>
            </a:r>
            <a:endParaRPr/>
          </a:p>
        </p:txBody>
      </p:sp>
      <p:sp>
        <p:nvSpPr>
          <p:cNvPr id="2388" name="Google Shape;2388;p73"/>
          <p:cNvSpPr txBox="1"/>
          <p:nvPr/>
        </p:nvSpPr>
        <p:spPr>
          <a:xfrm>
            <a:off x="800482" y="1957775"/>
            <a:ext cx="2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4</a:t>
            </a:r>
            <a:endParaRPr b="1">
              <a:latin typeface="Barlow"/>
              <a:ea typeface="Barlow"/>
              <a:cs typeface="Barlow"/>
              <a:sym typeface="Barlow"/>
            </a:endParaRPr>
          </a:p>
        </p:txBody>
      </p:sp>
      <p:grpSp>
        <p:nvGrpSpPr>
          <p:cNvPr id="2389" name="Google Shape;2389;p73"/>
          <p:cNvGrpSpPr/>
          <p:nvPr/>
        </p:nvGrpSpPr>
        <p:grpSpPr>
          <a:xfrm>
            <a:off x="5313137" y="1480825"/>
            <a:ext cx="2959525" cy="1875826"/>
            <a:chOff x="4315901" y="1337629"/>
            <a:chExt cx="3859579" cy="2395690"/>
          </a:xfrm>
        </p:grpSpPr>
        <p:pic>
          <p:nvPicPr>
            <p:cNvPr id="2390" name="Google Shape;2390;p73"/>
            <p:cNvPicPr preferRelativeResize="0"/>
            <p:nvPr/>
          </p:nvPicPr>
          <p:blipFill rotWithShape="1">
            <a:blip r:embed="rId3">
              <a:alphaModFix/>
            </a:blip>
            <a:srcRect b="0" l="31843" r="35877" t="71119"/>
            <a:stretch/>
          </p:blipFill>
          <p:spPr>
            <a:xfrm>
              <a:off x="4315901" y="1337629"/>
              <a:ext cx="3859579" cy="2395690"/>
            </a:xfrm>
            <a:prstGeom prst="rect">
              <a:avLst/>
            </a:prstGeom>
            <a:noFill/>
            <a:ln>
              <a:noFill/>
            </a:ln>
          </p:spPr>
        </p:pic>
        <p:pic>
          <p:nvPicPr>
            <p:cNvPr id="2391" name="Google Shape;2391;p73"/>
            <p:cNvPicPr preferRelativeResize="0"/>
            <p:nvPr/>
          </p:nvPicPr>
          <p:blipFill rotWithShape="1">
            <a:blip r:embed="rId3">
              <a:alphaModFix/>
            </a:blip>
            <a:srcRect b="80401" l="69262" r="5464" t="2367"/>
            <a:stretch/>
          </p:blipFill>
          <p:spPr>
            <a:xfrm>
              <a:off x="4461325" y="2674625"/>
              <a:ext cx="508951" cy="240726"/>
            </a:xfrm>
            <a:prstGeom prst="rect">
              <a:avLst/>
            </a:prstGeom>
            <a:noFill/>
            <a:ln>
              <a:noFill/>
            </a:ln>
          </p:spPr>
        </p:pic>
      </p:grpSp>
      <p:sp>
        <p:nvSpPr>
          <p:cNvPr id="2392" name="Google Shape;2392;p73"/>
          <p:cNvSpPr txBox="1"/>
          <p:nvPr/>
        </p:nvSpPr>
        <p:spPr>
          <a:xfrm>
            <a:off x="5038650" y="4190600"/>
            <a:ext cx="3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x[k] = [1, 4, </a:t>
            </a:r>
            <a:r>
              <a:rPr lang="en">
                <a:highlight>
                  <a:srgbClr val="E69138"/>
                </a:highlight>
                <a:latin typeface="Barlow"/>
                <a:ea typeface="Barlow"/>
                <a:cs typeface="Barlow"/>
                <a:sym typeface="Barlow"/>
              </a:rPr>
              <a:t>4</a:t>
            </a:r>
            <a:r>
              <a:rPr lang="en">
                <a:latin typeface="Barlow"/>
                <a:ea typeface="Barlow"/>
                <a:cs typeface="Barlow"/>
                <a:sym typeface="Barlow"/>
              </a:rPr>
              <a:t>, 4, 2, </a:t>
            </a:r>
            <a:r>
              <a:rPr lang="en">
                <a:highlight>
                  <a:srgbClr val="E69138"/>
                </a:highlight>
                <a:latin typeface="Barlow"/>
                <a:ea typeface="Barlow"/>
                <a:cs typeface="Barlow"/>
                <a:sym typeface="Barlow"/>
              </a:rPr>
              <a:t>2</a:t>
            </a:r>
            <a:r>
              <a:rPr lang="en">
                <a:latin typeface="Barlow"/>
                <a:ea typeface="Barlow"/>
                <a:cs typeface="Barlow"/>
                <a:sym typeface="Barlow"/>
              </a:rPr>
              <a:t>, 1, 2, 4, </a:t>
            </a:r>
            <a:r>
              <a:rPr lang="en">
                <a:highlight>
                  <a:srgbClr val="E69138"/>
                </a:highlight>
                <a:latin typeface="Barlow"/>
                <a:ea typeface="Barlow"/>
                <a:cs typeface="Barlow"/>
                <a:sym typeface="Barlow"/>
              </a:rPr>
              <a:t>5</a:t>
            </a:r>
            <a:r>
              <a:rPr lang="en">
                <a:latin typeface="Barlow"/>
                <a:ea typeface="Barlow"/>
                <a:cs typeface="Barlow"/>
                <a:sym typeface="Barlow"/>
              </a:rPr>
              <a:t>] </a:t>
            </a:r>
            <a:endParaRPr>
              <a:latin typeface="Barlow"/>
              <a:ea typeface="Barlow"/>
              <a:cs typeface="Barlow"/>
              <a:sym typeface="Barlow"/>
            </a:endParaRPr>
          </a:p>
        </p:txBody>
      </p:sp>
      <p:sp>
        <p:nvSpPr>
          <p:cNvPr id="2393" name="Google Shape;2393;p73"/>
          <p:cNvSpPr/>
          <p:nvPr/>
        </p:nvSpPr>
        <p:spPr>
          <a:xfrm>
            <a:off x="4150675" y="2284700"/>
            <a:ext cx="649800" cy="3249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3"/>
          <p:cNvSpPr/>
          <p:nvPr/>
        </p:nvSpPr>
        <p:spPr>
          <a:xfrm>
            <a:off x="6421250" y="3585588"/>
            <a:ext cx="270600" cy="541200"/>
          </a:xfrm>
          <a:prstGeom prst="down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3"/>
          <p:cNvSpPr txBox="1"/>
          <p:nvPr/>
        </p:nvSpPr>
        <p:spPr>
          <a:xfrm>
            <a:off x="3828475" y="1840850"/>
            <a:ext cx="12942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Round</a:t>
            </a:r>
            <a:endParaRPr>
              <a:latin typeface="Barlow"/>
              <a:ea typeface="Barlow"/>
              <a:cs typeface="Barlow"/>
              <a:sym typeface="Barlow"/>
            </a:endParaRPr>
          </a:p>
        </p:txBody>
      </p:sp>
      <p:sp>
        <p:nvSpPr>
          <p:cNvPr id="2396" name="Google Shape;2396;p73"/>
          <p:cNvSpPr txBox="1"/>
          <p:nvPr/>
        </p:nvSpPr>
        <p:spPr>
          <a:xfrm>
            <a:off x="6778600" y="3601938"/>
            <a:ext cx="12942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Form String</a:t>
            </a:r>
            <a:endParaRPr>
              <a:latin typeface="Barlow"/>
              <a:ea typeface="Barlow"/>
              <a:cs typeface="Barlow"/>
              <a:sym typeface="Barlow"/>
            </a:endParaRPr>
          </a:p>
        </p:txBody>
      </p:sp>
      <p:sp>
        <p:nvSpPr>
          <p:cNvPr id="2397" name="Google Shape;2397;p73"/>
          <p:cNvSpPr txBox="1"/>
          <p:nvPr/>
        </p:nvSpPr>
        <p:spPr>
          <a:xfrm>
            <a:off x="2201575" y="4017450"/>
            <a:ext cx="2598900" cy="400200"/>
          </a:xfrm>
          <a:prstGeom prst="rect">
            <a:avLst/>
          </a:prstGeom>
          <a:noFill/>
          <a:ln cap="flat" cmpd="sng" w="19050">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Rounding to </a:t>
            </a:r>
            <a:r>
              <a:rPr b="1" lang="en">
                <a:latin typeface="Barlow"/>
                <a:ea typeface="Barlow"/>
                <a:cs typeface="Barlow"/>
                <a:sym typeface="Barlow"/>
              </a:rPr>
              <a:t>quantized</a:t>
            </a:r>
            <a:r>
              <a:rPr lang="en">
                <a:latin typeface="Barlow"/>
                <a:ea typeface="Barlow"/>
                <a:cs typeface="Barlow"/>
                <a:sym typeface="Barlow"/>
              </a:rPr>
              <a:t> levels</a:t>
            </a:r>
            <a:endParaRPr>
              <a:latin typeface="Barlow"/>
              <a:ea typeface="Barlow"/>
              <a:cs typeface="Barlow"/>
              <a:sym typeface="Barlow"/>
            </a:endParaRPr>
          </a:p>
        </p:txBody>
      </p:sp>
      <p:cxnSp>
        <p:nvCxnSpPr>
          <p:cNvPr id="2398" name="Google Shape;2398;p73"/>
          <p:cNvCxnSpPr>
            <a:stCxn id="2397" idx="0"/>
          </p:cNvCxnSpPr>
          <p:nvPr/>
        </p:nvCxnSpPr>
        <p:spPr>
          <a:xfrm flipH="1" rot="10800000">
            <a:off x="3501025" y="2717850"/>
            <a:ext cx="949500" cy="1299600"/>
          </a:xfrm>
          <a:prstGeom prst="straightConnector1">
            <a:avLst/>
          </a:prstGeom>
          <a:noFill/>
          <a:ln cap="flat" cmpd="sng" w="28575">
            <a:solidFill>
              <a:srgbClr val="3C78D8"/>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 of Digital Signals</a:t>
            </a:r>
            <a:endParaRPr/>
          </a:p>
        </p:txBody>
      </p:sp>
      <p:sp>
        <p:nvSpPr>
          <p:cNvPr id="2404" name="Google Shape;2404;p74"/>
          <p:cNvSpPr txBox="1"/>
          <p:nvPr>
            <p:ph idx="14" type="subTitle"/>
          </p:nvPr>
        </p:nvSpPr>
        <p:spPr>
          <a:xfrm>
            <a:off x="1134900" y="1242525"/>
            <a:ext cx="6874200" cy="25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Barlow Medium"/>
                <a:ea typeface="Barlow Medium"/>
                <a:cs typeface="Barlow Medium"/>
                <a:sym typeface="Barlow Medium"/>
              </a:rPr>
              <a:t>Digital signals are analog signals that have been </a:t>
            </a:r>
            <a:r>
              <a:rPr b="1" lang="en" sz="1400">
                <a:solidFill>
                  <a:srgbClr val="F1C232"/>
                </a:solidFill>
                <a:latin typeface="Barlow"/>
                <a:ea typeface="Barlow"/>
                <a:cs typeface="Barlow"/>
                <a:sym typeface="Barlow"/>
              </a:rPr>
              <a:t>sampled</a:t>
            </a:r>
            <a:r>
              <a:rPr lang="en" sz="1400">
                <a:latin typeface="Barlow Medium"/>
                <a:ea typeface="Barlow Medium"/>
                <a:cs typeface="Barlow Medium"/>
                <a:sym typeface="Barlow Medium"/>
              </a:rPr>
              <a:t> and </a:t>
            </a:r>
            <a:r>
              <a:rPr b="1" lang="en" sz="1400">
                <a:solidFill>
                  <a:srgbClr val="3C78D8"/>
                </a:solidFill>
                <a:latin typeface="Barlow"/>
                <a:ea typeface="Barlow"/>
                <a:cs typeface="Barlow"/>
                <a:sym typeface="Barlow"/>
              </a:rPr>
              <a:t>quantized</a:t>
            </a:r>
            <a:r>
              <a:rPr b="1" lang="en" sz="1400">
                <a:latin typeface="Barlow"/>
                <a:ea typeface="Barlow"/>
                <a:cs typeface="Barlow"/>
                <a:sym typeface="Barlow"/>
              </a:rPr>
              <a:t> </a:t>
            </a:r>
            <a:r>
              <a:rPr lang="en" sz="1400">
                <a:latin typeface="Barlow Medium"/>
                <a:ea typeface="Barlow Medium"/>
                <a:cs typeface="Barlow Medium"/>
                <a:sym typeface="Barlow Medium"/>
              </a:rPr>
              <a:t>into </a:t>
            </a:r>
            <a:r>
              <a:rPr lang="en" sz="1400">
                <a:solidFill>
                  <a:srgbClr val="F1C232"/>
                </a:solidFill>
                <a:latin typeface="Barlow Medium"/>
                <a:ea typeface="Barlow Medium"/>
                <a:cs typeface="Barlow Medium"/>
                <a:sym typeface="Barlow Medium"/>
              </a:rPr>
              <a:t>discrete</a:t>
            </a:r>
            <a:r>
              <a:rPr lang="en" sz="1400">
                <a:latin typeface="Barlow Medium"/>
                <a:ea typeface="Barlow Medium"/>
                <a:cs typeface="Barlow Medium"/>
                <a:sym typeface="Barlow Medium"/>
              </a:rPr>
              <a:t>, </a:t>
            </a:r>
            <a:r>
              <a:rPr lang="en" sz="1400">
                <a:solidFill>
                  <a:srgbClr val="3C78D8"/>
                </a:solidFill>
                <a:latin typeface="Barlow Medium"/>
                <a:ea typeface="Barlow Medium"/>
                <a:cs typeface="Barlow Medium"/>
                <a:sym typeface="Barlow Medium"/>
              </a:rPr>
              <a:t>integer values</a:t>
            </a:r>
            <a:r>
              <a:rPr lang="en" sz="1400">
                <a:latin typeface="Barlow Medium"/>
                <a:ea typeface="Barlow Medium"/>
                <a:cs typeface="Barlow Medium"/>
                <a:sym typeface="Barlow Medium"/>
              </a:rPr>
              <a:t> that can be encoded into a </a:t>
            </a:r>
            <a:r>
              <a:rPr b="1" lang="en" sz="1400">
                <a:latin typeface="Barlow"/>
                <a:ea typeface="Barlow"/>
                <a:cs typeface="Barlow"/>
                <a:sym typeface="Barlow"/>
              </a:rPr>
              <a:t>pulse wave</a:t>
            </a:r>
            <a:r>
              <a:rPr lang="en" sz="1400">
                <a:latin typeface="Barlow Medium"/>
                <a:ea typeface="Barlow Medium"/>
                <a:cs typeface="Barlow Medium"/>
                <a:sym typeface="Barlow Medium"/>
              </a:rPr>
              <a:t> for </a:t>
            </a:r>
            <a:r>
              <a:rPr b="1" lang="en" sz="1400">
                <a:solidFill>
                  <a:srgbClr val="E69138"/>
                </a:solidFill>
                <a:latin typeface="Barlow"/>
                <a:ea typeface="Barlow"/>
                <a:cs typeface="Barlow"/>
                <a:sym typeface="Barlow"/>
              </a:rPr>
              <a:t>serial communication</a:t>
            </a:r>
            <a:endParaRPr b="1" sz="1400">
              <a:solidFill>
                <a:srgbClr val="E69138"/>
              </a:solidFill>
              <a:latin typeface="Barlow"/>
              <a:ea typeface="Barlow"/>
              <a:cs typeface="Barlow"/>
              <a:sym typeface="Barlow"/>
            </a:endParaRPr>
          </a:p>
        </p:txBody>
      </p:sp>
      <p:pic>
        <p:nvPicPr>
          <p:cNvPr id="2405" name="Google Shape;2405;p74"/>
          <p:cNvPicPr preferRelativeResize="0"/>
          <p:nvPr/>
        </p:nvPicPr>
        <p:blipFill rotWithShape="1">
          <a:blip r:embed="rId3">
            <a:alphaModFix/>
          </a:blip>
          <a:srcRect b="31699" l="1278" r="67065" t="39300"/>
          <a:stretch/>
        </p:blipFill>
        <p:spPr>
          <a:xfrm>
            <a:off x="3488296" y="2077646"/>
            <a:ext cx="2048598" cy="1302001"/>
          </a:xfrm>
          <a:prstGeom prst="rect">
            <a:avLst/>
          </a:prstGeom>
          <a:noFill/>
          <a:ln cap="flat" cmpd="sng" w="19050">
            <a:solidFill>
              <a:schemeClr val="dk2"/>
            </a:solidFill>
            <a:prstDash val="solid"/>
            <a:round/>
            <a:headEnd len="sm" w="sm" type="none"/>
            <a:tailEnd len="sm" w="sm" type="none"/>
          </a:ln>
        </p:spPr>
      </p:pic>
      <p:grpSp>
        <p:nvGrpSpPr>
          <p:cNvPr id="2406" name="Google Shape;2406;p74"/>
          <p:cNvGrpSpPr/>
          <p:nvPr/>
        </p:nvGrpSpPr>
        <p:grpSpPr>
          <a:xfrm>
            <a:off x="921650" y="2077640"/>
            <a:ext cx="1929872" cy="1302015"/>
            <a:chOff x="4461323" y="1337625"/>
            <a:chExt cx="3714150" cy="2468274"/>
          </a:xfrm>
        </p:grpSpPr>
        <p:pic>
          <p:nvPicPr>
            <p:cNvPr id="2407" name="Google Shape;2407;p74"/>
            <p:cNvPicPr preferRelativeResize="0"/>
            <p:nvPr/>
          </p:nvPicPr>
          <p:blipFill rotWithShape="1">
            <a:blip r:embed="rId3">
              <a:alphaModFix/>
            </a:blip>
            <a:srcRect b="67143" l="32230" r="36706" t="3100"/>
            <a:stretch/>
          </p:blipFill>
          <p:spPr>
            <a:xfrm>
              <a:off x="4461323" y="1337625"/>
              <a:ext cx="3714150" cy="2468274"/>
            </a:xfrm>
            <a:prstGeom prst="rect">
              <a:avLst/>
            </a:prstGeom>
            <a:noFill/>
            <a:ln cap="flat" cmpd="sng" w="19050">
              <a:solidFill>
                <a:schemeClr val="dk2"/>
              </a:solidFill>
              <a:prstDash val="solid"/>
              <a:round/>
              <a:headEnd len="sm" w="sm" type="none"/>
              <a:tailEnd len="sm" w="sm" type="none"/>
            </a:ln>
          </p:spPr>
        </p:pic>
        <p:pic>
          <p:nvPicPr>
            <p:cNvPr id="2408" name="Google Shape;2408;p74"/>
            <p:cNvPicPr preferRelativeResize="0"/>
            <p:nvPr/>
          </p:nvPicPr>
          <p:blipFill rotWithShape="1">
            <a:blip r:embed="rId3">
              <a:alphaModFix/>
            </a:blip>
            <a:srcRect b="80401" l="69262" r="5464" t="2367"/>
            <a:stretch/>
          </p:blipFill>
          <p:spPr>
            <a:xfrm>
              <a:off x="4482165" y="2674625"/>
              <a:ext cx="508951" cy="240726"/>
            </a:xfrm>
            <a:prstGeom prst="rect">
              <a:avLst/>
            </a:prstGeom>
            <a:noFill/>
            <a:ln>
              <a:noFill/>
            </a:ln>
          </p:spPr>
        </p:pic>
      </p:grpSp>
      <p:grpSp>
        <p:nvGrpSpPr>
          <p:cNvPr id="2409" name="Google Shape;2409;p74"/>
          <p:cNvGrpSpPr/>
          <p:nvPr/>
        </p:nvGrpSpPr>
        <p:grpSpPr>
          <a:xfrm>
            <a:off x="6173656" y="2079415"/>
            <a:ext cx="2048685" cy="1298464"/>
            <a:chOff x="4315863" y="1337629"/>
            <a:chExt cx="3859617" cy="2395690"/>
          </a:xfrm>
        </p:grpSpPr>
        <p:pic>
          <p:nvPicPr>
            <p:cNvPr id="2410" name="Google Shape;2410;p74"/>
            <p:cNvPicPr preferRelativeResize="0"/>
            <p:nvPr/>
          </p:nvPicPr>
          <p:blipFill rotWithShape="1">
            <a:blip r:embed="rId3">
              <a:alphaModFix/>
            </a:blip>
            <a:srcRect b="0" l="31843" r="35877" t="71119"/>
            <a:stretch/>
          </p:blipFill>
          <p:spPr>
            <a:xfrm>
              <a:off x="4315901" y="1337629"/>
              <a:ext cx="3859579" cy="2395690"/>
            </a:xfrm>
            <a:prstGeom prst="rect">
              <a:avLst/>
            </a:prstGeom>
            <a:noFill/>
            <a:ln cap="flat" cmpd="sng" w="19050">
              <a:solidFill>
                <a:schemeClr val="dk2"/>
              </a:solidFill>
              <a:prstDash val="solid"/>
              <a:round/>
              <a:headEnd len="sm" w="sm" type="none"/>
              <a:tailEnd len="sm" w="sm" type="none"/>
            </a:ln>
          </p:spPr>
        </p:pic>
        <p:pic>
          <p:nvPicPr>
            <p:cNvPr id="2411" name="Google Shape;2411;p74"/>
            <p:cNvPicPr preferRelativeResize="0"/>
            <p:nvPr/>
          </p:nvPicPr>
          <p:blipFill rotWithShape="1">
            <a:blip r:embed="rId3">
              <a:alphaModFix/>
            </a:blip>
            <a:srcRect b="80401" l="69262" r="5464" t="2367"/>
            <a:stretch/>
          </p:blipFill>
          <p:spPr>
            <a:xfrm rot="5400000">
              <a:off x="4189549" y="2481911"/>
              <a:ext cx="498435" cy="245806"/>
            </a:xfrm>
            <a:prstGeom prst="rect">
              <a:avLst/>
            </a:prstGeom>
            <a:noFill/>
            <a:ln>
              <a:noFill/>
            </a:ln>
          </p:spPr>
        </p:pic>
      </p:grpSp>
      <p:cxnSp>
        <p:nvCxnSpPr>
          <p:cNvPr id="2412" name="Google Shape;2412;p74"/>
          <p:cNvCxnSpPr>
            <a:stCxn id="2407" idx="3"/>
            <a:endCxn id="2405" idx="1"/>
          </p:cNvCxnSpPr>
          <p:nvPr/>
        </p:nvCxnSpPr>
        <p:spPr>
          <a:xfrm>
            <a:off x="2851522" y="2728648"/>
            <a:ext cx="636900" cy="0"/>
          </a:xfrm>
          <a:prstGeom prst="straightConnector1">
            <a:avLst/>
          </a:prstGeom>
          <a:noFill/>
          <a:ln cap="flat" cmpd="sng" w="38100">
            <a:solidFill>
              <a:srgbClr val="F1C232"/>
            </a:solidFill>
            <a:prstDash val="solid"/>
            <a:round/>
            <a:headEnd len="med" w="med" type="none"/>
            <a:tailEnd len="med" w="med" type="triangle"/>
          </a:ln>
        </p:spPr>
      </p:cxnSp>
      <p:cxnSp>
        <p:nvCxnSpPr>
          <p:cNvPr id="2413" name="Google Shape;2413;p74"/>
          <p:cNvCxnSpPr>
            <a:stCxn id="2405" idx="3"/>
            <a:endCxn id="2410" idx="1"/>
          </p:cNvCxnSpPr>
          <p:nvPr/>
        </p:nvCxnSpPr>
        <p:spPr>
          <a:xfrm>
            <a:off x="5536894" y="2728646"/>
            <a:ext cx="636900" cy="0"/>
          </a:xfrm>
          <a:prstGeom prst="straightConnector1">
            <a:avLst/>
          </a:prstGeom>
          <a:noFill/>
          <a:ln cap="flat" cmpd="sng" w="38100">
            <a:solidFill>
              <a:srgbClr val="3C78D8"/>
            </a:solidFill>
            <a:prstDash val="solid"/>
            <a:round/>
            <a:headEnd len="med" w="med" type="none"/>
            <a:tailEnd len="med" w="med" type="triangle"/>
          </a:ln>
        </p:spPr>
      </p:cxnSp>
      <p:cxnSp>
        <p:nvCxnSpPr>
          <p:cNvPr id="2414" name="Google Shape;2414;p74"/>
          <p:cNvCxnSpPr>
            <a:stCxn id="2410" idx="3"/>
            <a:endCxn id="2415" idx="1"/>
          </p:cNvCxnSpPr>
          <p:nvPr/>
        </p:nvCxnSpPr>
        <p:spPr>
          <a:xfrm flipH="1">
            <a:off x="1456141" y="2728647"/>
            <a:ext cx="6766200" cy="1414800"/>
          </a:xfrm>
          <a:prstGeom prst="bentConnector5">
            <a:avLst>
              <a:gd fmla="val -3519" name="adj1"/>
              <a:gd fmla="val 60797" name="adj2"/>
              <a:gd fmla="val 111308" name="adj3"/>
            </a:avLst>
          </a:prstGeom>
          <a:noFill/>
          <a:ln cap="flat" cmpd="sng" w="38100">
            <a:solidFill>
              <a:srgbClr val="E69138"/>
            </a:solidFill>
            <a:prstDash val="solid"/>
            <a:round/>
            <a:headEnd len="med" w="med" type="none"/>
            <a:tailEnd len="med" w="med" type="triangle"/>
          </a:ln>
        </p:spPr>
      </p:cxnSp>
      <p:pic>
        <p:nvPicPr>
          <p:cNvPr id="2415" name="Google Shape;2415;p74"/>
          <p:cNvPicPr preferRelativeResize="0"/>
          <p:nvPr/>
        </p:nvPicPr>
        <p:blipFill>
          <a:blip r:embed="rId4">
            <a:alphaModFix/>
          </a:blip>
          <a:stretch>
            <a:fillRect/>
          </a:stretch>
        </p:blipFill>
        <p:spPr>
          <a:xfrm>
            <a:off x="1456038" y="3799725"/>
            <a:ext cx="6113126" cy="6874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9" name="Shape 2419"/>
        <p:cNvGrpSpPr/>
        <p:nvPr/>
      </p:nvGrpSpPr>
      <p:grpSpPr>
        <a:xfrm>
          <a:off x="0" y="0"/>
          <a:ext cx="0" cy="0"/>
          <a:chOff x="0" y="0"/>
          <a:chExt cx="0" cy="0"/>
        </a:xfrm>
      </p:grpSpPr>
      <p:sp>
        <p:nvSpPr>
          <p:cNvPr id="2420" name="Google Shape;2420;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Analog Signal Chopping (Discretization)</a:t>
            </a:r>
            <a:endParaRPr/>
          </a:p>
        </p:txBody>
      </p:sp>
      <p:pic>
        <p:nvPicPr>
          <p:cNvPr id="2421" name="Google Shape;2421;p75"/>
          <p:cNvPicPr preferRelativeResize="0"/>
          <p:nvPr/>
        </p:nvPicPr>
        <p:blipFill>
          <a:blip r:embed="rId3">
            <a:alphaModFix/>
          </a:blip>
          <a:stretch>
            <a:fillRect/>
          </a:stretch>
        </p:blipFill>
        <p:spPr>
          <a:xfrm>
            <a:off x="1114650" y="1137625"/>
            <a:ext cx="6914700" cy="3034775"/>
          </a:xfrm>
          <a:prstGeom prst="rect">
            <a:avLst/>
          </a:prstGeom>
          <a:noFill/>
          <a:ln>
            <a:noFill/>
          </a:ln>
        </p:spPr>
      </p:pic>
      <p:sp>
        <p:nvSpPr>
          <p:cNvPr id="2422" name="Google Shape;2422;p75"/>
          <p:cNvSpPr txBox="1"/>
          <p:nvPr/>
        </p:nvSpPr>
        <p:spPr>
          <a:xfrm>
            <a:off x="2390100" y="4292300"/>
            <a:ext cx="436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Barlow"/>
                <a:ea typeface="Barlow"/>
                <a:cs typeface="Barlow"/>
                <a:sym typeface="Barlow"/>
              </a:rPr>
              <a:t>Larger bit length (n) means more precise digitization</a:t>
            </a:r>
            <a:endParaRPr b="1">
              <a:latin typeface="Barlow"/>
              <a:ea typeface="Barlow"/>
              <a:cs typeface="Barlow"/>
              <a:sym typeface="Barlo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Not Use An Analog Computer?</a:t>
            </a:r>
            <a:endParaRPr/>
          </a:p>
        </p:txBody>
      </p:sp>
      <p:sp>
        <p:nvSpPr>
          <p:cNvPr id="2428" name="Google Shape;2428;p76"/>
          <p:cNvSpPr txBox="1"/>
          <p:nvPr>
            <p:ph idx="2" type="subTitle"/>
          </p:nvPr>
        </p:nvSpPr>
        <p:spPr>
          <a:xfrm>
            <a:off x="1134900" y="1242525"/>
            <a:ext cx="6874200" cy="25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seems like a lot of work to create convert analog signals into digital signals, so why do this? The reason is because analog computers are not easy to modify, meaning an analog computer needs to be built for a specific purpose whereas digital computers are very easy to modify and you can rebuild analog signals from digital ones. You’ll learn more about the math behind the signal processing in </a:t>
            </a:r>
            <a:r>
              <a:rPr b="1" lang="en"/>
              <a:t>ECE216</a:t>
            </a:r>
            <a:r>
              <a:rPr lang="en"/>
              <a:t>. </a:t>
            </a:r>
            <a:endParaRPr/>
          </a:p>
        </p:txBody>
      </p:sp>
      <p:pic>
        <p:nvPicPr>
          <p:cNvPr id="2429" name="Google Shape;2429;p76"/>
          <p:cNvPicPr preferRelativeResize="0"/>
          <p:nvPr/>
        </p:nvPicPr>
        <p:blipFill>
          <a:blip r:embed="rId3">
            <a:alphaModFix/>
          </a:blip>
          <a:stretch>
            <a:fillRect/>
          </a:stretch>
        </p:blipFill>
        <p:spPr>
          <a:xfrm>
            <a:off x="2805150" y="2617725"/>
            <a:ext cx="3533700" cy="1766850"/>
          </a:xfrm>
          <a:prstGeom prst="rect">
            <a:avLst/>
          </a:prstGeom>
          <a:noFill/>
          <a:ln>
            <a:noFill/>
          </a:ln>
        </p:spPr>
      </p:pic>
      <p:sp>
        <p:nvSpPr>
          <p:cNvPr id="2430" name="Google Shape;2430;p76"/>
          <p:cNvSpPr txBox="1"/>
          <p:nvPr/>
        </p:nvSpPr>
        <p:spPr>
          <a:xfrm>
            <a:off x="2805150" y="4384575"/>
            <a:ext cx="3533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Barlow"/>
                <a:ea typeface="Barlow"/>
                <a:cs typeface="Barlow"/>
                <a:sym typeface="Barlow"/>
              </a:rPr>
              <a:t>Op Amp Integrator </a:t>
            </a:r>
            <a:endParaRPr b="1">
              <a:latin typeface="Barlow"/>
              <a:ea typeface="Barlow"/>
              <a:cs typeface="Barlow"/>
              <a:sym typeface="Barlow"/>
            </a:endParaRPr>
          </a:p>
          <a:p>
            <a:pPr indent="0" lvl="0" marL="0" rtl="0" algn="ctr">
              <a:spcBef>
                <a:spcPts val="0"/>
              </a:spcBef>
              <a:spcAft>
                <a:spcPts val="0"/>
              </a:spcAft>
              <a:buNone/>
            </a:pPr>
            <a:r>
              <a:rPr b="1" lang="en">
                <a:latin typeface="Barlow"/>
                <a:ea typeface="Barlow"/>
                <a:cs typeface="Barlow"/>
                <a:sym typeface="Barlow"/>
              </a:rPr>
              <a:t>(Cannot be used for anything else)</a:t>
            </a:r>
            <a:endParaRPr b="1">
              <a:latin typeface="Barlow"/>
              <a:ea typeface="Barlow"/>
              <a:cs typeface="Barlow"/>
              <a:sym typeface="Barlo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Signal Pins</a:t>
            </a:r>
            <a:endParaRPr/>
          </a:p>
        </p:txBody>
      </p:sp>
      <p:pic>
        <p:nvPicPr>
          <p:cNvPr id="2436" name="Google Shape;2436;p77"/>
          <p:cNvPicPr preferRelativeResize="0"/>
          <p:nvPr/>
        </p:nvPicPr>
        <p:blipFill>
          <a:blip r:embed="rId3">
            <a:alphaModFix/>
          </a:blip>
          <a:stretch>
            <a:fillRect/>
          </a:stretch>
        </p:blipFill>
        <p:spPr>
          <a:xfrm>
            <a:off x="1913913" y="1212800"/>
            <a:ext cx="5316174" cy="2717900"/>
          </a:xfrm>
          <a:prstGeom prst="rect">
            <a:avLst/>
          </a:prstGeom>
          <a:noFill/>
          <a:ln>
            <a:noFill/>
          </a:ln>
        </p:spPr>
      </p:pic>
      <p:sp>
        <p:nvSpPr>
          <p:cNvPr id="2437" name="Google Shape;2437;p77"/>
          <p:cNvSpPr/>
          <p:nvPr/>
        </p:nvSpPr>
        <p:spPr>
          <a:xfrm>
            <a:off x="4312750" y="1322000"/>
            <a:ext cx="2383800" cy="505800"/>
          </a:xfrm>
          <a:prstGeom prst="rect">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3562150" y="3215375"/>
            <a:ext cx="1538100" cy="572700"/>
          </a:xfrm>
          <a:prstGeom prst="rect">
            <a:avLst/>
          </a:prstGeom>
          <a:noFill/>
          <a:ln cap="flat" cmpd="sng" w="1905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txBox="1"/>
          <p:nvPr/>
        </p:nvSpPr>
        <p:spPr>
          <a:xfrm>
            <a:off x="3539775" y="4110475"/>
            <a:ext cx="1293000" cy="400200"/>
          </a:xfrm>
          <a:prstGeom prst="rect">
            <a:avLst/>
          </a:prstGeom>
          <a:noFill/>
          <a:ln cap="flat" cmpd="sng" w="19050">
            <a:solidFill>
              <a:srgbClr val="76A5A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Analog Pins</a:t>
            </a:r>
            <a:endParaRPr>
              <a:latin typeface="Barlow"/>
              <a:ea typeface="Barlow"/>
              <a:cs typeface="Barlow"/>
              <a:sym typeface="Barlow"/>
            </a:endParaRPr>
          </a:p>
        </p:txBody>
      </p:sp>
      <p:cxnSp>
        <p:nvCxnSpPr>
          <p:cNvPr id="2440" name="Google Shape;2440;p77"/>
          <p:cNvCxnSpPr>
            <a:stCxn id="2438" idx="2"/>
            <a:endCxn id="2439" idx="0"/>
          </p:cNvCxnSpPr>
          <p:nvPr/>
        </p:nvCxnSpPr>
        <p:spPr>
          <a:xfrm flipH="1">
            <a:off x="4186300" y="3788075"/>
            <a:ext cx="144900" cy="322500"/>
          </a:xfrm>
          <a:prstGeom prst="straightConnector1">
            <a:avLst/>
          </a:prstGeom>
          <a:noFill/>
          <a:ln cap="flat" cmpd="sng" w="9525">
            <a:solidFill>
              <a:srgbClr val="76A5AF"/>
            </a:solidFill>
            <a:prstDash val="solid"/>
            <a:round/>
            <a:headEnd len="med" w="med" type="none"/>
            <a:tailEnd len="med" w="med" type="triangle"/>
          </a:ln>
        </p:spPr>
      </p:cxnSp>
      <p:sp>
        <p:nvSpPr>
          <p:cNvPr id="2441" name="Google Shape;2441;p77"/>
          <p:cNvSpPr txBox="1"/>
          <p:nvPr/>
        </p:nvSpPr>
        <p:spPr>
          <a:xfrm>
            <a:off x="6797825" y="772925"/>
            <a:ext cx="1408800" cy="400200"/>
          </a:xfrm>
          <a:prstGeom prst="rect">
            <a:avLst/>
          </a:prstGeom>
          <a:noFill/>
          <a:ln cap="flat" cmpd="sng" w="19050">
            <a:solidFill>
              <a:srgbClr val="B45F0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Digital Pins (1/0)</a:t>
            </a:r>
            <a:endParaRPr>
              <a:latin typeface="Barlow"/>
              <a:ea typeface="Barlow"/>
              <a:cs typeface="Barlow"/>
              <a:sym typeface="Barlow"/>
            </a:endParaRPr>
          </a:p>
        </p:txBody>
      </p:sp>
      <p:cxnSp>
        <p:nvCxnSpPr>
          <p:cNvPr id="2442" name="Google Shape;2442;p77"/>
          <p:cNvCxnSpPr>
            <a:stCxn id="2437" idx="0"/>
            <a:endCxn id="2441" idx="1"/>
          </p:cNvCxnSpPr>
          <p:nvPr/>
        </p:nvCxnSpPr>
        <p:spPr>
          <a:xfrm flipH="1" rot="10800000">
            <a:off x="5504650" y="973100"/>
            <a:ext cx="1293300" cy="348900"/>
          </a:xfrm>
          <a:prstGeom prst="straightConnector1">
            <a:avLst/>
          </a:prstGeom>
          <a:noFill/>
          <a:ln cap="flat" cmpd="sng" w="9525">
            <a:solidFill>
              <a:srgbClr val="B45F06"/>
            </a:solidFill>
            <a:prstDash val="solid"/>
            <a:round/>
            <a:headEnd len="med" w="med" type="none"/>
            <a:tailEnd len="med" w="med" type="triangle"/>
          </a:ln>
        </p:spPr>
      </p:cxnSp>
      <p:sp>
        <p:nvSpPr>
          <p:cNvPr id="2443" name="Google Shape;2443;p77"/>
          <p:cNvSpPr/>
          <p:nvPr/>
        </p:nvSpPr>
        <p:spPr>
          <a:xfrm>
            <a:off x="5823250" y="3215375"/>
            <a:ext cx="519300" cy="572700"/>
          </a:xfrm>
          <a:prstGeom prst="rect">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4" name="Google Shape;2444;p77"/>
          <p:cNvCxnSpPr>
            <a:stCxn id="2443" idx="3"/>
            <a:endCxn id="2441" idx="2"/>
          </p:cNvCxnSpPr>
          <p:nvPr/>
        </p:nvCxnSpPr>
        <p:spPr>
          <a:xfrm flipH="1" rot="10800000">
            <a:off x="6342550" y="1173125"/>
            <a:ext cx="1159800" cy="2328600"/>
          </a:xfrm>
          <a:prstGeom prst="bentConnector2">
            <a:avLst/>
          </a:prstGeom>
          <a:noFill/>
          <a:ln cap="flat" cmpd="sng" w="9525">
            <a:solidFill>
              <a:srgbClr val="B45F06"/>
            </a:solidFill>
            <a:prstDash val="solid"/>
            <a:round/>
            <a:headEnd len="med" w="med" type="none"/>
            <a:tailEnd len="med" w="med" type="triangle"/>
          </a:ln>
        </p:spPr>
      </p:cxnSp>
      <p:sp>
        <p:nvSpPr>
          <p:cNvPr id="2445" name="Google Shape;2445;p77"/>
          <p:cNvSpPr txBox="1"/>
          <p:nvPr/>
        </p:nvSpPr>
        <p:spPr>
          <a:xfrm>
            <a:off x="78525" y="1322000"/>
            <a:ext cx="1711800" cy="16932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Notice digital pins 4, 7 and 8 are missing. They are used by the Bluetooth Peripheral so they cannot be used. </a:t>
            </a:r>
            <a:endParaRPr>
              <a:latin typeface="Barlow"/>
              <a:ea typeface="Barlow"/>
              <a:cs typeface="Barlow"/>
              <a:sym typeface="Barlow"/>
            </a:endParaRPr>
          </a:p>
        </p:txBody>
      </p:sp>
      <p:sp>
        <p:nvSpPr>
          <p:cNvPr id="2446" name="Google Shape;2446;p77"/>
          <p:cNvSpPr txBox="1"/>
          <p:nvPr/>
        </p:nvSpPr>
        <p:spPr>
          <a:xfrm>
            <a:off x="7430675" y="3657125"/>
            <a:ext cx="1606800" cy="615600"/>
          </a:xfrm>
          <a:prstGeom prst="rect">
            <a:avLst/>
          </a:prstGeom>
          <a:noFill/>
          <a:ln cap="flat" cmpd="sng" w="19050">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PWM Pins:</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(3, 5, 6, 9, 10, 11, 13)</a:t>
            </a:r>
            <a:endParaRPr>
              <a:latin typeface="Barlow"/>
              <a:ea typeface="Barlow"/>
              <a:cs typeface="Barlow"/>
              <a:sym typeface="Barlow"/>
            </a:endParaRPr>
          </a:p>
        </p:txBody>
      </p:sp>
      <p:cxnSp>
        <p:nvCxnSpPr>
          <p:cNvPr id="2447" name="Google Shape;2447;p77"/>
          <p:cNvCxnSpPr>
            <a:stCxn id="2441" idx="2"/>
            <a:endCxn id="2446" idx="0"/>
          </p:cNvCxnSpPr>
          <p:nvPr/>
        </p:nvCxnSpPr>
        <p:spPr>
          <a:xfrm flipH="1" rot="-5400000">
            <a:off x="6626225" y="2049125"/>
            <a:ext cx="2484000" cy="732000"/>
          </a:xfrm>
          <a:prstGeom prst="bentConnector3">
            <a:avLst>
              <a:gd fmla="val 50000" name="adj1"/>
            </a:avLst>
          </a:prstGeom>
          <a:noFill/>
          <a:ln cap="flat" cmpd="sng" w="19050">
            <a:solidFill>
              <a:srgbClr val="6AA84F"/>
            </a:solidFill>
            <a:prstDash val="dash"/>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Pulse Width Modulation (PWM)</a:t>
            </a:r>
            <a:endParaRPr/>
          </a:p>
        </p:txBody>
      </p:sp>
      <p:sp>
        <p:nvSpPr>
          <p:cNvPr id="2453" name="Google Shape;2453;p78"/>
          <p:cNvSpPr txBox="1"/>
          <p:nvPr>
            <p:ph idx="4294967295" type="subTitle"/>
          </p:nvPr>
        </p:nvSpPr>
        <p:spPr>
          <a:xfrm>
            <a:off x="1134900" y="1242525"/>
            <a:ext cx="6874200" cy="25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 </a:t>
            </a:r>
            <a:r>
              <a:rPr lang="en">
                <a:solidFill>
                  <a:srgbClr val="E69138"/>
                </a:solidFill>
              </a:rPr>
              <a:t>pulse</a:t>
            </a:r>
            <a:r>
              <a:rPr lang="en"/>
              <a:t> is a signal that switches between HIGH and LOW</a:t>
            </a:r>
            <a:endParaRPr/>
          </a:p>
          <a:p>
            <a:pPr indent="-317500" lvl="0" marL="457200" rtl="0" algn="l">
              <a:spcBef>
                <a:spcPts val="0"/>
              </a:spcBef>
              <a:spcAft>
                <a:spcPts val="0"/>
              </a:spcAft>
              <a:buSzPts val="1400"/>
              <a:buChar char="●"/>
            </a:pPr>
            <a:r>
              <a:rPr lang="en"/>
              <a:t>Pulses with a frequency can undergo PWM</a:t>
            </a:r>
            <a:endParaRPr/>
          </a:p>
        </p:txBody>
      </p:sp>
      <p:pic>
        <p:nvPicPr>
          <p:cNvPr id="2454" name="Google Shape;2454;p78"/>
          <p:cNvPicPr preferRelativeResize="0"/>
          <p:nvPr/>
        </p:nvPicPr>
        <p:blipFill>
          <a:blip r:embed="rId3">
            <a:alphaModFix/>
          </a:blip>
          <a:stretch>
            <a:fillRect/>
          </a:stretch>
        </p:blipFill>
        <p:spPr>
          <a:xfrm>
            <a:off x="1796923" y="2046473"/>
            <a:ext cx="5550176" cy="2632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Workshop Objective</a:t>
            </a:r>
            <a:endParaRPr/>
          </a:p>
        </p:txBody>
      </p:sp>
      <p:pic>
        <p:nvPicPr>
          <p:cNvPr descr="Hello Guys, In this tutorial, I am going to show you how to make a DIY Arduino Line Follower Car. So let's get started :)&#10;&#10;Subscribe It's Free https://bit.ly/2WlyA8Y&#10;------------------------------------------&#10;*Updated*&#10;Code and Circuit Diagram: https://bit.ly/2PoRUlb&#10;------------------------------------------&#10;Here's the parts list:&#10;(Banggood.in)&#10;1) Arduino Uno - https://bit.ly/2Fz8M4q&#10;2) Motor Driver Shield - https://bit.ly/2VWaYsn&#10;3) Wheels (4x) - https://bit.ly/2suQJEY&#10;4) TT Gear Motor (4x) - https://bit.ly/2Rtg2G9&#10;5) Infrared Sensor - http://bit.ly/2k70nNi&#10;6) 18650 Li-on Battery (2x) - https://bit.ly/2CZabQ7&#10;7) 18650 Battery Holder - https://bit.ly/2sulLwu&#10;8)  Female Jumper wire - &#10;9) Acrylic Sheet - (Offline Store)&#10;10) DC Power Switch - https://bit.ly/2FtyEzs&#10;&#10;(Amazon.in)&#10;1) Arduino Uno - https://amzn.to/2B8fdYL&#10;2) Arduino Motor Driver Shield - https://amzn.to/2OKizcz&#10;3) TT Gear Motor and Wheels Full Set - https://amzn.to/2IuY6o6&#10;4) Rubber Wheels(4x) -  https://amzn.to/2Iv1krI&#10;5) TT Gear Motor(4x) -https://amzn.to/2oeovjm&#10;6) IR Sensor(2x) -https://amzn.to/31YTmPw&#10;7) Ultrasonic Sensor - https://amzn.to/35dFoes&#10;8) 18650 Li-ion Battery(2x) - &#10;9) Battery Holder - https://amzn.to/2Iv1krI&#10;9) 5mm Acrylic Sheet - (Local Store)&#10;&#10;[Flyrobo.in]&#10;Arduino UNO :https://bit.ly/2m8HZnL&#10;Motor Driver Shield : https://bit.ly/2mvO7XL&#10;Wheels : https://bit.ly/2kxPeFF&#10;TT Gear Motor : https://bit.ly/2m4fMid&#10;Infrared Sensor : https://bit.ly/2mv8Uuo&#10;Female Jumper wire : https://bit.ly/2mu0aVo&#10;&#10;------------------------------------------------------&#10;More Arduino Car Related Projects&#10;&#10;1) Arduino Human Following Robot - https://youtu.be/yAV5aZ0unag&#10;2) Arduino All-in-one Robot  - https://youtu.be/I2RNq90l2nc&#10;3) Arduino Metal Detector Robot - https://youtu.be/oqpNw4kf7Jw&#10;4) Arduino Obstacle Avoidance Robot - https://youtu.be/1n_KjpMfVT0&#10;5) Arduino Voice Control Robot - https://youtu.be/j7yltf_LtKQ&#10;6) Arduino Gesture Control Robot - https://youtu.be/svJwmjplm4c&#10;--------------------------------------------------&#10;Thanks For Watching&#10;✅LIKE ✅SHARE ✅ COMMENTS✅ SUBSCRIBE&#10;----------------------------------------------------&#10;➤Here my social sites:&#10;Facebook: https://www.facebook.com/surajit.maju...&#10;Instructables: http://www.instructables.com/member/S...&#10;twitter: https://twitter.com/DIYBuilder1&#10;Instagram: https://www.instagram.com/surajit_majumdar/&#10;-------------------------------------------------------------&#10;🎧 Background Music:&#10;Morning by LiQWYD https://soundcloud.com/liqwyd&#10;Creative Commons — Attribution 3.0 Unported  — CC BY 3.0 &#10;http://creativecommons.org/licenses/b...&#10;Music promoted by Audio Library https://youtu.be/lv8LMI0NdaM&#10;&#10;Polaroid by extenz https://soundcloud.com/extenz&#10;Creative Commons — Attribution 3.0 Unported  — CC BY 3.0 &#10;http://creativecommons.org/licenses/b...&#10;Music promoted by Audio Library https://youtu.be/YnipBtKvnAo&#10;&#10;Always (Vlog Music) by Dj Quads https://soundcloud.com/aka-dj-quads&#10;Music promoted by Audio Library https://youtu.be/jIiE1ezj4cs&#10;----------------------------------------------------------&#10;#ArduinoLineFollowerCar #ArduinoProjects #ArduinoSmartCar" id="1750" name="Google Shape;1750;p34" title="How To Make A DIY Arduino Line Follower Car At Home">
            <a:hlinkClick r:id="rId3"/>
          </p:cNvPr>
          <p:cNvPicPr preferRelativeResize="0"/>
          <p:nvPr/>
        </p:nvPicPr>
        <p:blipFill>
          <a:blip r:embed="rId4">
            <a:alphaModFix/>
          </a:blip>
          <a:stretch>
            <a:fillRect/>
          </a:stretch>
        </p:blipFill>
        <p:spPr>
          <a:xfrm>
            <a:off x="1813050" y="1162800"/>
            <a:ext cx="5517900" cy="310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gtEl>
                                        <p:attrNameLst>
                                          <p:attrName>style.visibility</p:attrName>
                                        </p:attrNameLst>
                                      </p:cBhvr>
                                      <p:to>
                                        <p:strVal val="visible"/>
                                      </p:to>
                                    </p:set>
                                    <p:animEffect filter="fade" transition="in">
                                      <p:cBhvr>
                                        <p:cTn dur="1000"/>
                                        <p:tgtEl>
                                          <p:spTgt spid="17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sp>
        <p:nvSpPr>
          <p:cNvPr id="2459" name="Google Shape;2459;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Average Value of a PWM</a:t>
            </a:r>
            <a:endParaRPr/>
          </a:p>
        </p:txBody>
      </p:sp>
      <p:sp>
        <p:nvSpPr>
          <p:cNvPr id="2460" name="Google Shape;2460;p79"/>
          <p:cNvSpPr txBox="1"/>
          <p:nvPr>
            <p:ph idx="2" type="subTitle"/>
          </p:nvPr>
        </p:nvSpPr>
        <p:spPr>
          <a:xfrm>
            <a:off x="1134900" y="1242525"/>
            <a:ext cx="6874200" cy="25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other AC signals, a repeating pulse has an average value; this average value can be thought of as the DC value of a PWM signal.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Link to Desmos Demo</a:t>
            </a:r>
            <a:endParaRPr/>
          </a:p>
        </p:txBody>
      </p:sp>
      <p:pic>
        <p:nvPicPr>
          <p:cNvPr id="2461" name="Google Shape;2461;p79"/>
          <p:cNvPicPr preferRelativeResize="0"/>
          <p:nvPr/>
        </p:nvPicPr>
        <p:blipFill>
          <a:blip r:embed="rId4">
            <a:alphaModFix/>
          </a:blip>
          <a:stretch>
            <a:fillRect/>
          </a:stretch>
        </p:blipFill>
        <p:spPr>
          <a:xfrm>
            <a:off x="1795213" y="2476229"/>
            <a:ext cx="5553575" cy="1608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PWM and LED Brightness</a:t>
            </a:r>
            <a:endParaRPr/>
          </a:p>
        </p:txBody>
      </p:sp>
      <p:pic>
        <p:nvPicPr>
          <p:cNvPr descr="Describing the concept of pulse width modulation works better with a slow motion example for people to see." id="2467" name="Google Shape;2467;p80" title="Example of a PWM light in slow motion">
            <a:hlinkClick r:id="rId3"/>
          </p:cNvPr>
          <p:cNvPicPr preferRelativeResize="0"/>
          <p:nvPr/>
        </p:nvPicPr>
        <p:blipFill>
          <a:blip r:embed="rId4">
            <a:alphaModFix/>
          </a:blip>
          <a:stretch>
            <a:fillRect/>
          </a:stretch>
        </p:blipFill>
        <p:spPr>
          <a:xfrm>
            <a:off x="1593075" y="1182650"/>
            <a:ext cx="5957850" cy="3351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gtEl>
                                        <p:attrNameLst>
                                          <p:attrName>style.visibility</p:attrName>
                                        </p:attrNameLst>
                                      </p:cBhvr>
                                      <p:to>
                                        <p:strVal val="visible"/>
                                      </p:to>
                                    </p:set>
                                    <p:animEffect filter="fade" transition="in">
                                      <p:cBhvr>
                                        <p:cTn dur="1000"/>
                                        <p:tgtEl>
                                          <p:spTgt spid="2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Signal Pins</a:t>
            </a:r>
            <a:endParaRPr/>
          </a:p>
        </p:txBody>
      </p:sp>
      <p:pic>
        <p:nvPicPr>
          <p:cNvPr id="2473" name="Google Shape;2473;p81"/>
          <p:cNvPicPr preferRelativeResize="0"/>
          <p:nvPr/>
        </p:nvPicPr>
        <p:blipFill>
          <a:blip r:embed="rId3">
            <a:alphaModFix/>
          </a:blip>
          <a:stretch>
            <a:fillRect/>
          </a:stretch>
        </p:blipFill>
        <p:spPr>
          <a:xfrm>
            <a:off x="1913913" y="1212800"/>
            <a:ext cx="5316174" cy="2717900"/>
          </a:xfrm>
          <a:prstGeom prst="rect">
            <a:avLst/>
          </a:prstGeom>
          <a:noFill/>
          <a:ln>
            <a:noFill/>
          </a:ln>
        </p:spPr>
      </p:pic>
      <p:sp>
        <p:nvSpPr>
          <p:cNvPr id="2474" name="Google Shape;2474;p81"/>
          <p:cNvSpPr/>
          <p:nvPr/>
        </p:nvSpPr>
        <p:spPr>
          <a:xfrm>
            <a:off x="4312750" y="1322000"/>
            <a:ext cx="2383800" cy="505800"/>
          </a:xfrm>
          <a:prstGeom prst="rect">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1"/>
          <p:cNvSpPr/>
          <p:nvPr/>
        </p:nvSpPr>
        <p:spPr>
          <a:xfrm>
            <a:off x="3562150" y="3215375"/>
            <a:ext cx="1538100" cy="572700"/>
          </a:xfrm>
          <a:prstGeom prst="rect">
            <a:avLst/>
          </a:prstGeom>
          <a:noFill/>
          <a:ln cap="flat" cmpd="sng" w="1905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1"/>
          <p:cNvSpPr txBox="1"/>
          <p:nvPr/>
        </p:nvSpPr>
        <p:spPr>
          <a:xfrm>
            <a:off x="3539775" y="4110475"/>
            <a:ext cx="1293000" cy="400200"/>
          </a:xfrm>
          <a:prstGeom prst="rect">
            <a:avLst/>
          </a:prstGeom>
          <a:noFill/>
          <a:ln cap="flat" cmpd="sng" w="19050">
            <a:solidFill>
              <a:srgbClr val="76A5A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Analog Pins</a:t>
            </a:r>
            <a:endParaRPr>
              <a:latin typeface="Barlow"/>
              <a:ea typeface="Barlow"/>
              <a:cs typeface="Barlow"/>
              <a:sym typeface="Barlow"/>
            </a:endParaRPr>
          </a:p>
        </p:txBody>
      </p:sp>
      <p:cxnSp>
        <p:nvCxnSpPr>
          <p:cNvPr id="2477" name="Google Shape;2477;p81"/>
          <p:cNvCxnSpPr>
            <a:stCxn id="2475" idx="2"/>
            <a:endCxn id="2476" idx="0"/>
          </p:cNvCxnSpPr>
          <p:nvPr/>
        </p:nvCxnSpPr>
        <p:spPr>
          <a:xfrm flipH="1">
            <a:off x="4186300" y="3788075"/>
            <a:ext cx="144900" cy="322500"/>
          </a:xfrm>
          <a:prstGeom prst="straightConnector1">
            <a:avLst/>
          </a:prstGeom>
          <a:noFill/>
          <a:ln cap="flat" cmpd="sng" w="9525">
            <a:solidFill>
              <a:srgbClr val="76A5AF"/>
            </a:solidFill>
            <a:prstDash val="solid"/>
            <a:round/>
            <a:headEnd len="med" w="med" type="none"/>
            <a:tailEnd len="med" w="med" type="triangle"/>
          </a:ln>
        </p:spPr>
      </p:cxnSp>
      <p:sp>
        <p:nvSpPr>
          <p:cNvPr id="2478" name="Google Shape;2478;p81"/>
          <p:cNvSpPr txBox="1"/>
          <p:nvPr/>
        </p:nvSpPr>
        <p:spPr>
          <a:xfrm>
            <a:off x="6797825" y="772925"/>
            <a:ext cx="1408800" cy="400200"/>
          </a:xfrm>
          <a:prstGeom prst="rect">
            <a:avLst/>
          </a:prstGeom>
          <a:noFill/>
          <a:ln cap="flat" cmpd="sng" w="19050">
            <a:solidFill>
              <a:srgbClr val="B45F0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Digital Pins (1/0)</a:t>
            </a:r>
            <a:endParaRPr>
              <a:latin typeface="Barlow"/>
              <a:ea typeface="Barlow"/>
              <a:cs typeface="Barlow"/>
              <a:sym typeface="Barlow"/>
            </a:endParaRPr>
          </a:p>
        </p:txBody>
      </p:sp>
      <p:cxnSp>
        <p:nvCxnSpPr>
          <p:cNvPr id="2479" name="Google Shape;2479;p81"/>
          <p:cNvCxnSpPr>
            <a:stCxn id="2474" idx="0"/>
            <a:endCxn id="2478" idx="1"/>
          </p:cNvCxnSpPr>
          <p:nvPr/>
        </p:nvCxnSpPr>
        <p:spPr>
          <a:xfrm flipH="1" rot="10800000">
            <a:off x="5504650" y="973100"/>
            <a:ext cx="1293300" cy="348900"/>
          </a:xfrm>
          <a:prstGeom prst="straightConnector1">
            <a:avLst/>
          </a:prstGeom>
          <a:noFill/>
          <a:ln cap="flat" cmpd="sng" w="9525">
            <a:solidFill>
              <a:srgbClr val="B45F06"/>
            </a:solidFill>
            <a:prstDash val="solid"/>
            <a:round/>
            <a:headEnd len="med" w="med" type="none"/>
            <a:tailEnd len="med" w="med" type="triangle"/>
          </a:ln>
        </p:spPr>
      </p:cxnSp>
      <p:sp>
        <p:nvSpPr>
          <p:cNvPr id="2480" name="Google Shape;2480;p81"/>
          <p:cNvSpPr/>
          <p:nvPr/>
        </p:nvSpPr>
        <p:spPr>
          <a:xfrm>
            <a:off x="5823250" y="3215375"/>
            <a:ext cx="519300" cy="572700"/>
          </a:xfrm>
          <a:prstGeom prst="rect">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1" name="Google Shape;2481;p81"/>
          <p:cNvCxnSpPr>
            <a:stCxn id="2480" idx="3"/>
            <a:endCxn id="2478" idx="2"/>
          </p:cNvCxnSpPr>
          <p:nvPr/>
        </p:nvCxnSpPr>
        <p:spPr>
          <a:xfrm flipH="1" rot="10800000">
            <a:off x="6342550" y="1173125"/>
            <a:ext cx="1159800" cy="2328600"/>
          </a:xfrm>
          <a:prstGeom prst="bentConnector2">
            <a:avLst/>
          </a:prstGeom>
          <a:noFill/>
          <a:ln cap="flat" cmpd="sng" w="9525">
            <a:solidFill>
              <a:srgbClr val="B45F06"/>
            </a:solidFill>
            <a:prstDash val="solid"/>
            <a:round/>
            <a:headEnd len="med" w="med" type="none"/>
            <a:tailEnd len="med" w="med" type="triangle"/>
          </a:ln>
        </p:spPr>
      </p:cxnSp>
      <p:sp>
        <p:nvSpPr>
          <p:cNvPr id="2482" name="Google Shape;2482;p81"/>
          <p:cNvSpPr txBox="1"/>
          <p:nvPr/>
        </p:nvSpPr>
        <p:spPr>
          <a:xfrm>
            <a:off x="78525" y="1322000"/>
            <a:ext cx="1711800" cy="16932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Notice digital pins 4, 7 and 8 are missing. They are used by the Bluetooth Peripheral so they cannot be used. </a:t>
            </a:r>
            <a:endParaRPr>
              <a:latin typeface="Barlow"/>
              <a:ea typeface="Barlow"/>
              <a:cs typeface="Barlow"/>
              <a:sym typeface="Barlow"/>
            </a:endParaRPr>
          </a:p>
        </p:txBody>
      </p:sp>
      <p:sp>
        <p:nvSpPr>
          <p:cNvPr id="2483" name="Google Shape;2483;p81"/>
          <p:cNvSpPr txBox="1"/>
          <p:nvPr/>
        </p:nvSpPr>
        <p:spPr>
          <a:xfrm>
            <a:off x="7430675" y="3657125"/>
            <a:ext cx="1606800" cy="615600"/>
          </a:xfrm>
          <a:prstGeom prst="rect">
            <a:avLst/>
          </a:prstGeom>
          <a:noFill/>
          <a:ln cap="flat" cmpd="sng" w="19050">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PWM Pins:</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(3, 5, 6, 9, 10, 11, 13)</a:t>
            </a:r>
            <a:endParaRPr>
              <a:latin typeface="Barlow"/>
              <a:ea typeface="Barlow"/>
              <a:cs typeface="Barlow"/>
              <a:sym typeface="Barlow"/>
            </a:endParaRPr>
          </a:p>
        </p:txBody>
      </p:sp>
      <p:cxnSp>
        <p:nvCxnSpPr>
          <p:cNvPr id="2484" name="Google Shape;2484;p81"/>
          <p:cNvCxnSpPr>
            <a:stCxn id="2478" idx="2"/>
            <a:endCxn id="2483" idx="0"/>
          </p:cNvCxnSpPr>
          <p:nvPr/>
        </p:nvCxnSpPr>
        <p:spPr>
          <a:xfrm flipH="1" rot="-5400000">
            <a:off x="6626225" y="2049125"/>
            <a:ext cx="2484000" cy="732000"/>
          </a:xfrm>
          <a:prstGeom prst="bentConnector3">
            <a:avLst>
              <a:gd fmla="val 50000" name="adj1"/>
            </a:avLst>
          </a:prstGeom>
          <a:noFill/>
          <a:ln cap="flat" cmpd="sng" w="19050">
            <a:solidFill>
              <a:srgbClr val="6AA84F"/>
            </a:solidFill>
            <a:prstDash val="dash"/>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sp>
        <p:nvSpPr>
          <p:cNvPr id="2489" name="Google Shape;2489;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Signal Pins Cont’d</a:t>
            </a:r>
            <a:endParaRPr/>
          </a:p>
        </p:txBody>
      </p:sp>
      <p:pic>
        <p:nvPicPr>
          <p:cNvPr id="2490" name="Google Shape;2490;p82"/>
          <p:cNvPicPr preferRelativeResize="0"/>
          <p:nvPr/>
        </p:nvPicPr>
        <p:blipFill>
          <a:blip r:embed="rId3">
            <a:alphaModFix/>
          </a:blip>
          <a:stretch>
            <a:fillRect/>
          </a:stretch>
        </p:blipFill>
        <p:spPr>
          <a:xfrm>
            <a:off x="1913913" y="1212800"/>
            <a:ext cx="5316174" cy="2717900"/>
          </a:xfrm>
          <a:prstGeom prst="rect">
            <a:avLst/>
          </a:prstGeom>
          <a:noFill/>
          <a:ln>
            <a:noFill/>
          </a:ln>
        </p:spPr>
      </p:pic>
      <p:sp>
        <p:nvSpPr>
          <p:cNvPr id="2491" name="Google Shape;2491;p82"/>
          <p:cNvSpPr/>
          <p:nvPr/>
        </p:nvSpPr>
        <p:spPr>
          <a:xfrm>
            <a:off x="6104400" y="1322000"/>
            <a:ext cx="252600" cy="5058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2"/>
          <p:cNvSpPr/>
          <p:nvPr/>
        </p:nvSpPr>
        <p:spPr>
          <a:xfrm>
            <a:off x="6371450" y="1322000"/>
            <a:ext cx="310800" cy="505800"/>
          </a:xfrm>
          <a:prstGeom prst="rect">
            <a:avLst/>
          </a:prstGeom>
          <a:no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3" name="Google Shape;2493;p82"/>
          <p:cNvCxnSpPr>
            <a:stCxn id="2492" idx="2"/>
            <a:endCxn id="2494" idx="1"/>
          </p:cNvCxnSpPr>
          <p:nvPr/>
        </p:nvCxnSpPr>
        <p:spPr>
          <a:xfrm flipH="1" rot="-5400000">
            <a:off x="6627350" y="1727300"/>
            <a:ext cx="655200" cy="856200"/>
          </a:xfrm>
          <a:prstGeom prst="bentConnector2">
            <a:avLst/>
          </a:prstGeom>
          <a:noFill/>
          <a:ln cap="flat" cmpd="sng" w="19050">
            <a:solidFill>
              <a:srgbClr val="3C78D8"/>
            </a:solidFill>
            <a:prstDash val="solid"/>
            <a:round/>
            <a:headEnd len="med" w="med" type="none"/>
            <a:tailEnd len="med" w="med" type="triangle"/>
          </a:ln>
        </p:spPr>
      </p:cxnSp>
      <p:cxnSp>
        <p:nvCxnSpPr>
          <p:cNvPr id="2495" name="Google Shape;2495;p82"/>
          <p:cNvCxnSpPr>
            <a:stCxn id="2491" idx="2"/>
            <a:endCxn id="2496" idx="1"/>
          </p:cNvCxnSpPr>
          <p:nvPr/>
        </p:nvCxnSpPr>
        <p:spPr>
          <a:xfrm flipH="1" rot="-5400000">
            <a:off x="6245550" y="1812950"/>
            <a:ext cx="1122600" cy="1152300"/>
          </a:xfrm>
          <a:prstGeom prst="bentConnector2">
            <a:avLst/>
          </a:prstGeom>
          <a:noFill/>
          <a:ln cap="flat" cmpd="sng" w="19050">
            <a:solidFill>
              <a:srgbClr val="F1C232"/>
            </a:solidFill>
            <a:prstDash val="solid"/>
            <a:round/>
            <a:headEnd len="med" w="med" type="none"/>
            <a:tailEnd len="med" w="med" type="triangle"/>
          </a:ln>
        </p:spPr>
      </p:cxnSp>
      <p:sp>
        <p:nvSpPr>
          <p:cNvPr id="2494" name="Google Shape;2494;p82"/>
          <p:cNvSpPr txBox="1"/>
          <p:nvPr/>
        </p:nvSpPr>
        <p:spPr>
          <a:xfrm>
            <a:off x="7382900" y="2282800"/>
            <a:ext cx="1372500" cy="400200"/>
          </a:xfrm>
          <a:prstGeom prst="rect">
            <a:avLst/>
          </a:prstGeom>
          <a:noFill/>
          <a:ln cap="flat" cmpd="sng" w="19050">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I2C </a:t>
            </a:r>
            <a:r>
              <a:rPr lang="en">
                <a:latin typeface="Barlow"/>
                <a:ea typeface="Barlow"/>
                <a:cs typeface="Barlow"/>
                <a:sym typeface="Barlow"/>
              </a:rPr>
              <a:t>Serial Data</a:t>
            </a:r>
            <a:endParaRPr>
              <a:latin typeface="Barlow"/>
              <a:ea typeface="Barlow"/>
              <a:cs typeface="Barlow"/>
              <a:sym typeface="Barlow"/>
            </a:endParaRPr>
          </a:p>
        </p:txBody>
      </p:sp>
      <p:sp>
        <p:nvSpPr>
          <p:cNvPr id="2496" name="Google Shape;2496;p82"/>
          <p:cNvSpPr txBox="1"/>
          <p:nvPr/>
        </p:nvSpPr>
        <p:spPr>
          <a:xfrm>
            <a:off x="7382900" y="2750175"/>
            <a:ext cx="1372500" cy="400200"/>
          </a:xfrm>
          <a:prstGeom prst="rect">
            <a:avLst/>
          </a:prstGeom>
          <a:noFill/>
          <a:ln cap="flat" cmpd="sng" w="19050">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I2C </a:t>
            </a:r>
            <a:r>
              <a:rPr lang="en">
                <a:latin typeface="Barlow"/>
                <a:ea typeface="Barlow"/>
                <a:cs typeface="Barlow"/>
                <a:sym typeface="Barlow"/>
              </a:rPr>
              <a:t>Serial Clock</a:t>
            </a:r>
            <a:endParaRPr>
              <a:latin typeface="Barlow"/>
              <a:ea typeface="Barlow"/>
              <a:cs typeface="Barlow"/>
              <a:sym typeface="Barlow"/>
            </a:endParaRPr>
          </a:p>
        </p:txBody>
      </p:sp>
      <p:sp>
        <p:nvSpPr>
          <p:cNvPr id="2497" name="Google Shape;2497;p82"/>
          <p:cNvSpPr txBox="1"/>
          <p:nvPr/>
        </p:nvSpPr>
        <p:spPr>
          <a:xfrm>
            <a:off x="7293465" y="3362900"/>
            <a:ext cx="176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Optional content in activity appendices</a:t>
            </a:r>
            <a:endParaRPr>
              <a:latin typeface="Barlow"/>
              <a:ea typeface="Barlow"/>
              <a:cs typeface="Barlow"/>
              <a:sym typeface="Barlow"/>
            </a:endParaRPr>
          </a:p>
        </p:txBody>
      </p:sp>
      <p:sp>
        <p:nvSpPr>
          <p:cNvPr id="2498" name="Google Shape;2498;p82"/>
          <p:cNvSpPr/>
          <p:nvPr/>
        </p:nvSpPr>
        <p:spPr>
          <a:xfrm>
            <a:off x="5865900" y="3091875"/>
            <a:ext cx="491100" cy="615600"/>
          </a:xfrm>
          <a:prstGeom prst="rect">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2"/>
          <p:cNvSpPr txBox="1"/>
          <p:nvPr/>
        </p:nvSpPr>
        <p:spPr>
          <a:xfrm>
            <a:off x="5320500" y="4125775"/>
            <a:ext cx="1820400" cy="615600"/>
          </a:xfrm>
          <a:prstGeom prst="rect">
            <a:avLst/>
          </a:prstGeom>
          <a:noFill/>
          <a:ln cap="flat" cmpd="sng" w="19050">
            <a:solidFill>
              <a:srgbClr val="8E7CC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UART Receive (Rx) and Transmit  (Tx)</a:t>
            </a:r>
            <a:endParaRPr>
              <a:latin typeface="Barlow"/>
              <a:ea typeface="Barlow"/>
              <a:cs typeface="Barlow"/>
              <a:sym typeface="Barlow"/>
            </a:endParaRPr>
          </a:p>
        </p:txBody>
      </p:sp>
      <p:cxnSp>
        <p:nvCxnSpPr>
          <p:cNvPr id="2500" name="Google Shape;2500;p82"/>
          <p:cNvCxnSpPr>
            <a:stCxn id="2498" idx="2"/>
            <a:endCxn id="2499" idx="0"/>
          </p:cNvCxnSpPr>
          <p:nvPr/>
        </p:nvCxnSpPr>
        <p:spPr>
          <a:xfrm>
            <a:off x="6111450" y="3707475"/>
            <a:ext cx="119400" cy="418200"/>
          </a:xfrm>
          <a:prstGeom prst="straightConnector1">
            <a:avLst/>
          </a:prstGeom>
          <a:noFill/>
          <a:ln cap="flat" cmpd="sng" w="9525">
            <a:solidFill>
              <a:srgbClr val="8E7CC3"/>
            </a:solidFill>
            <a:prstDash val="solid"/>
            <a:round/>
            <a:headEnd len="med" w="med" type="none"/>
            <a:tailEnd len="med" w="med" type="triangle"/>
          </a:ln>
        </p:spPr>
      </p:cxnSp>
      <p:sp>
        <p:nvSpPr>
          <p:cNvPr id="2501" name="Google Shape;2501;p82"/>
          <p:cNvSpPr/>
          <p:nvPr/>
        </p:nvSpPr>
        <p:spPr>
          <a:xfrm>
            <a:off x="5085700" y="3107035"/>
            <a:ext cx="765900" cy="615600"/>
          </a:xfrm>
          <a:prstGeom prst="rect">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2"/>
          <p:cNvSpPr txBox="1"/>
          <p:nvPr/>
        </p:nvSpPr>
        <p:spPr>
          <a:xfrm>
            <a:off x="2318900" y="4096025"/>
            <a:ext cx="2643900" cy="831300"/>
          </a:xfrm>
          <a:prstGeom prst="rect">
            <a:avLst/>
          </a:prstGeom>
          <a:noFill/>
          <a:ln cap="flat" cmpd="sng" w="19050">
            <a:solidFill>
              <a:srgbClr val="E6913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SPI Serial Clock (SCK), Master-Out-Slave-In (MOSI) and Master-In-Slave-Out (MISO) </a:t>
            </a:r>
            <a:endParaRPr>
              <a:latin typeface="Barlow"/>
              <a:ea typeface="Barlow"/>
              <a:cs typeface="Barlow"/>
              <a:sym typeface="Barlow"/>
            </a:endParaRPr>
          </a:p>
        </p:txBody>
      </p:sp>
      <p:cxnSp>
        <p:nvCxnSpPr>
          <p:cNvPr id="2503" name="Google Shape;2503;p82"/>
          <p:cNvCxnSpPr>
            <a:stCxn id="2501" idx="2"/>
            <a:endCxn id="2502" idx="0"/>
          </p:cNvCxnSpPr>
          <p:nvPr/>
        </p:nvCxnSpPr>
        <p:spPr>
          <a:xfrm flipH="1">
            <a:off x="3640750" y="3722635"/>
            <a:ext cx="1827900" cy="373500"/>
          </a:xfrm>
          <a:prstGeom prst="straightConnector1">
            <a:avLst/>
          </a:prstGeom>
          <a:noFill/>
          <a:ln cap="flat" cmpd="sng" w="9525">
            <a:solidFill>
              <a:srgbClr val="E69138"/>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Other Pins</a:t>
            </a:r>
            <a:endParaRPr/>
          </a:p>
        </p:txBody>
      </p:sp>
      <p:pic>
        <p:nvPicPr>
          <p:cNvPr id="2509" name="Google Shape;2509;p83"/>
          <p:cNvPicPr preferRelativeResize="0"/>
          <p:nvPr/>
        </p:nvPicPr>
        <p:blipFill>
          <a:blip r:embed="rId3">
            <a:alphaModFix/>
          </a:blip>
          <a:stretch>
            <a:fillRect/>
          </a:stretch>
        </p:blipFill>
        <p:spPr>
          <a:xfrm>
            <a:off x="1913913" y="1212800"/>
            <a:ext cx="5316174" cy="2717900"/>
          </a:xfrm>
          <a:prstGeom prst="rect">
            <a:avLst/>
          </a:prstGeom>
          <a:noFill/>
          <a:ln>
            <a:noFill/>
          </a:ln>
        </p:spPr>
      </p:pic>
      <p:sp>
        <p:nvSpPr>
          <p:cNvPr id="2510" name="Google Shape;2510;p83"/>
          <p:cNvSpPr/>
          <p:nvPr/>
        </p:nvSpPr>
        <p:spPr>
          <a:xfrm>
            <a:off x="2456175" y="3315825"/>
            <a:ext cx="325200" cy="505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3"/>
          <p:cNvSpPr/>
          <p:nvPr/>
        </p:nvSpPr>
        <p:spPr>
          <a:xfrm>
            <a:off x="2716925" y="2853475"/>
            <a:ext cx="476100" cy="3981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3"/>
          <p:cNvSpPr/>
          <p:nvPr/>
        </p:nvSpPr>
        <p:spPr>
          <a:xfrm>
            <a:off x="3013125" y="3315825"/>
            <a:ext cx="288300" cy="505800"/>
          </a:xfrm>
          <a:prstGeom prst="rect">
            <a:avLst/>
          </a:prstGeom>
          <a:noFill/>
          <a:ln cap="flat" cmpd="sng" w="1905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3"/>
          <p:cNvSpPr/>
          <p:nvPr/>
        </p:nvSpPr>
        <p:spPr>
          <a:xfrm>
            <a:off x="6336875" y="3315825"/>
            <a:ext cx="288300" cy="505800"/>
          </a:xfrm>
          <a:prstGeom prst="rect">
            <a:avLst/>
          </a:prstGeom>
          <a:no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3"/>
          <p:cNvSpPr txBox="1"/>
          <p:nvPr/>
        </p:nvSpPr>
        <p:spPr>
          <a:xfrm>
            <a:off x="1727325" y="4161025"/>
            <a:ext cx="1379100" cy="615600"/>
          </a:xfrm>
          <a:prstGeom prst="rect">
            <a:avLst/>
          </a:prstGeom>
          <a:noFill/>
          <a:ln cap="flat" cmpd="sng" w="19050">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Reset (</a:t>
            </a:r>
            <a:r>
              <a:rPr b="1" lang="en">
                <a:latin typeface="Barlow"/>
                <a:ea typeface="Barlow"/>
                <a:cs typeface="Barlow"/>
                <a:sym typeface="Barlow"/>
              </a:rPr>
              <a:t>RST</a:t>
            </a:r>
            <a:r>
              <a:rPr lang="en">
                <a:latin typeface="Barlow"/>
                <a:ea typeface="Barlow"/>
                <a:cs typeface="Barlow"/>
                <a:sym typeface="Barlow"/>
              </a:rPr>
              <a:t>) Pin and Button</a:t>
            </a:r>
            <a:endParaRPr>
              <a:latin typeface="Barlow"/>
              <a:ea typeface="Barlow"/>
              <a:cs typeface="Barlow"/>
              <a:sym typeface="Barlow"/>
            </a:endParaRPr>
          </a:p>
        </p:txBody>
      </p:sp>
      <p:cxnSp>
        <p:nvCxnSpPr>
          <p:cNvPr id="2515" name="Google Shape;2515;p83"/>
          <p:cNvCxnSpPr>
            <a:stCxn id="2510" idx="2"/>
            <a:endCxn id="2514" idx="0"/>
          </p:cNvCxnSpPr>
          <p:nvPr/>
        </p:nvCxnSpPr>
        <p:spPr>
          <a:xfrm flipH="1">
            <a:off x="2416875" y="3821625"/>
            <a:ext cx="201900" cy="339300"/>
          </a:xfrm>
          <a:prstGeom prst="straightConnector1">
            <a:avLst/>
          </a:prstGeom>
          <a:noFill/>
          <a:ln cap="flat" cmpd="sng" w="9525">
            <a:solidFill>
              <a:srgbClr val="38761D"/>
            </a:solidFill>
            <a:prstDash val="solid"/>
            <a:round/>
            <a:headEnd len="med" w="med" type="none"/>
            <a:tailEnd len="med" w="med" type="triangle"/>
          </a:ln>
        </p:spPr>
      </p:cxnSp>
      <p:sp>
        <p:nvSpPr>
          <p:cNvPr id="2516" name="Google Shape;2516;p83"/>
          <p:cNvSpPr txBox="1"/>
          <p:nvPr/>
        </p:nvSpPr>
        <p:spPr>
          <a:xfrm>
            <a:off x="3301425" y="4161025"/>
            <a:ext cx="1719300" cy="615600"/>
          </a:xfrm>
          <a:prstGeom prst="rect">
            <a:avLst/>
          </a:prstGeom>
          <a:noFill/>
          <a:ln cap="flat" cmpd="sng" w="19050">
            <a:solidFill>
              <a:srgbClr val="76A5A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Analog Reference (</a:t>
            </a:r>
            <a:r>
              <a:rPr b="1" lang="en">
                <a:latin typeface="Barlow"/>
                <a:ea typeface="Barlow"/>
                <a:cs typeface="Barlow"/>
                <a:sym typeface="Barlow"/>
              </a:rPr>
              <a:t>ARef</a:t>
            </a:r>
            <a:r>
              <a:rPr lang="en">
                <a:latin typeface="Barlow"/>
                <a:ea typeface="Barlow"/>
                <a:cs typeface="Barlow"/>
                <a:sym typeface="Barlow"/>
              </a:rPr>
              <a:t>) Pin</a:t>
            </a:r>
            <a:endParaRPr>
              <a:latin typeface="Barlow"/>
              <a:ea typeface="Barlow"/>
              <a:cs typeface="Barlow"/>
              <a:sym typeface="Barlow"/>
            </a:endParaRPr>
          </a:p>
        </p:txBody>
      </p:sp>
      <p:cxnSp>
        <p:nvCxnSpPr>
          <p:cNvPr id="2517" name="Google Shape;2517;p83"/>
          <p:cNvCxnSpPr>
            <a:stCxn id="2512" idx="2"/>
            <a:endCxn id="2516" idx="0"/>
          </p:cNvCxnSpPr>
          <p:nvPr/>
        </p:nvCxnSpPr>
        <p:spPr>
          <a:xfrm>
            <a:off x="3157275" y="3821625"/>
            <a:ext cx="1003800" cy="339300"/>
          </a:xfrm>
          <a:prstGeom prst="straightConnector1">
            <a:avLst/>
          </a:prstGeom>
          <a:noFill/>
          <a:ln cap="flat" cmpd="sng" w="9525">
            <a:solidFill>
              <a:srgbClr val="76A5AF"/>
            </a:solidFill>
            <a:prstDash val="solid"/>
            <a:round/>
            <a:headEnd len="med" w="med" type="none"/>
            <a:tailEnd len="med" w="med" type="triangle"/>
          </a:ln>
        </p:spPr>
      </p:cxnSp>
      <p:sp>
        <p:nvSpPr>
          <p:cNvPr id="2518" name="Google Shape;2518;p83"/>
          <p:cNvSpPr txBox="1"/>
          <p:nvPr/>
        </p:nvSpPr>
        <p:spPr>
          <a:xfrm>
            <a:off x="5288725" y="4161025"/>
            <a:ext cx="1719300" cy="615600"/>
          </a:xfrm>
          <a:prstGeom prst="rect">
            <a:avLst/>
          </a:prstGeom>
          <a:noFill/>
          <a:ln cap="flat" cmpd="sng" w="19050">
            <a:solidFill>
              <a:srgbClr val="00C3B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Device Firmware Upgrade (</a:t>
            </a:r>
            <a:r>
              <a:rPr b="1" lang="en">
                <a:latin typeface="Barlow"/>
                <a:ea typeface="Barlow"/>
                <a:cs typeface="Barlow"/>
                <a:sym typeface="Barlow"/>
              </a:rPr>
              <a:t>DFU</a:t>
            </a:r>
            <a:r>
              <a:rPr lang="en">
                <a:latin typeface="Barlow"/>
                <a:ea typeface="Barlow"/>
                <a:cs typeface="Barlow"/>
                <a:sym typeface="Barlow"/>
              </a:rPr>
              <a:t>)</a:t>
            </a:r>
            <a:endParaRPr>
              <a:latin typeface="Barlow"/>
              <a:ea typeface="Barlow"/>
              <a:cs typeface="Barlow"/>
              <a:sym typeface="Barlow"/>
            </a:endParaRPr>
          </a:p>
        </p:txBody>
      </p:sp>
      <p:cxnSp>
        <p:nvCxnSpPr>
          <p:cNvPr id="2519" name="Google Shape;2519;p83"/>
          <p:cNvCxnSpPr>
            <a:stCxn id="2513" idx="2"/>
            <a:endCxn id="2518" idx="0"/>
          </p:cNvCxnSpPr>
          <p:nvPr/>
        </p:nvCxnSpPr>
        <p:spPr>
          <a:xfrm flipH="1">
            <a:off x="6148325" y="3821625"/>
            <a:ext cx="332700" cy="339300"/>
          </a:xfrm>
          <a:prstGeom prst="straightConnector1">
            <a:avLst/>
          </a:prstGeom>
          <a:noFill/>
          <a:ln cap="flat" cmpd="sng" w="9525">
            <a:solidFill>
              <a:srgbClr val="00C3B1"/>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sp>
        <p:nvSpPr>
          <p:cNvPr id="2524" name="Google Shape;2524;p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3: Microcontroller Flashing LED</a:t>
            </a:r>
            <a:endParaRPr/>
          </a:p>
          <a:p>
            <a:pPr indent="0" lvl="0" marL="0" rtl="0" algn="ctr">
              <a:spcBef>
                <a:spcPts val="0"/>
              </a:spcBef>
              <a:spcAft>
                <a:spcPts val="0"/>
              </a:spcAft>
              <a:buNone/>
            </a:pPr>
            <a:r>
              <a:t/>
            </a:r>
            <a:endParaRPr/>
          </a:p>
        </p:txBody>
      </p:sp>
      <p:sp>
        <p:nvSpPr>
          <p:cNvPr id="2525" name="Google Shape;2525;p84"/>
          <p:cNvSpPr txBox="1"/>
          <p:nvPr>
            <p:ph idx="2" type="subTitle"/>
          </p:nvPr>
        </p:nvSpPr>
        <p:spPr>
          <a:xfrm>
            <a:off x="1134900" y="1242525"/>
            <a:ext cx="6874200" cy="27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Medium"/>
                <a:ea typeface="Barlow Medium"/>
                <a:cs typeface="Barlow Medium"/>
                <a:sym typeface="Barlow Medium"/>
              </a:rPr>
              <a:t>To introduce you to programming a microcontroller, we’ll start by getting an LED to flash. Find the tutorial in the directory in the QR Code</a:t>
            </a:r>
            <a:endParaRPr>
              <a:latin typeface="Barlow Medium"/>
              <a:ea typeface="Barlow Medium"/>
              <a:cs typeface="Barlow Medium"/>
              <a:sym typeface="Barlow Medium"/>
            </a:endParaRPr>
          </a:p>
        </p:txBody>
      </p:sp>
      <p:pic>
        <p:nvPicPr>
          <p:cNvPr id="2526" name="Google Shape;2526;p84"/>
          <p:cNvPicPr preferRelativeResize="0"/>
          <p:nvPr/>
        </p:nvPicPr>
        <p:blipFill>
          <a:blip r:embed="rId3">
            <a:alphaModFix/>
          </a:blip>
          <a:stretch>
            <a:fillRect/>
          </a:stretch>
        </p:blipFill>
        <p:spPr>
          <a:xfrm>
            <a:off x="3276600" y="1961925"/>
            <a:ext cx="2590800" cy="2590800"/>
          </a:xfrm>
          <a:prstGeom prst="rect">
            <a:avLst/>
          </a:prstGeom>
          <a:noFill/>
          <a:ln>
            <a:noFill/>
          </a:ln>
        </p:spPr>
      </p:pic>
      <p:sp>
        <p:nvSpPr>
          <p:cNvPr id="2527" name="Google Shape;2527;p84"/>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4: Reading Input From Sensors</a:t>
            </a:r>
            <a:endParaRPr/>
          </a:p>
        </p:txBody>
      </p:sp>
      <p:sp>
        <p:nvSpPr>
          <p:cNvPr id="2533" name="Google Shape;2533;p85"/>
          <p:cNvSpPr txBox="1"/>
          <p:nvPr>
            <p:ph idx="14" type="subTitle"/>
          </p:nvPr>
        </p:nvSpPr>
        <p:spPr>
          <a:xfrm>
            <a:off x="1134900" y="1242525"/>
            <a:ext cx="6874200" cy="27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Barlow Medium"/>
                <a:ea typeface="Barlow Medium"/>
                <a:cs typeface="Barlow Medium"/>
                <a:sym typeface="Barlow Medium"/>
              </a:rPr>
              <a:t>Now that you know how to write digital and analog signals, you’ll learn how to read digital and analog signals using an IR sensor and light sensor. </a:t>
            </a:r>
            <a:endParaRPr sz="1400">
              <a:latin typeface="Barlow Medium"/>
              <a:ea typeface="Barlow Medium"/>
              <a:cs typeface="Barlow Medium"/>
              <a:sym typeface="Barlow Medium"/>
            </a:endParaRPr>
          </a:p>
        </p:txBody>
      </p:sp>
      <p:pic>
        <p:nvPicPr>
          <p:cNvPr id="2534" name="Google Shape;2534;p85"/>
          <p:cNvPicPr preferRelativeResize="0"/>
          <p:nvPr/>
        </p:nvPicPr>
        <p:blipFill>
          <a:blip r:embed="rId3">
            <a:alphaModFix/>
          </a:blip>
          <a:stretch>
            <a:fillRect/>
          </a:stretch>
        </p:blipFill>
        <p:spPr>
          <a:xfrm>
            <a:off x="3276600" y="1961925"/>
            <a:ext cx="2590800" cy="2590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86"/>
          <p:cNvSpPr txBox="1"/>
          <p:nvPr>
            <p:ph type="title"/>
          </p:nvPr>
        </p:nvSpPr>
        <p:spPr>
          <a:xfrm>
            <a:off x="1890000" y="1519050"/>
            <a:ext cx="5364000" cy="210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Day 2 Complete!</a:t>
            </a:r>
            <a:endParaRPr/>
          </a:p>
          <a:p>
            <a:pPr indent="0" lvl="0" marL="0" rtl="0" algn="ct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87"/>
          <p:cNvSpPr/>
          <p:nvPr/>
        </p:nvSpPr>
        <p:spPr>
          <a:xfrm>
            <a:off x="877300" y="1285925"/>
            <a:ext cx="935700" cy="935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7"/>
          <p:cNvSpPr txBox="1"/>
          <p:nvPr>
            <p:ph type="title"/>
          </p:nvPr>
        </p:nvSpPr>
        <p:spPr>
          <a:xfrm>
            <a:off x="713225" y="2294375"/>
            <a:ext cx="7717200" cy="96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Robot In Motion</a:t>
            </a:r>
            <a:endParaRPr/>
          </a:p>
        </p:txBody>
      </p:sp>
      <p:sp>
        <p:nvSpPr>
          <p:cNvPr id="2546" name="Google Shape;2546;p87"/>
          <p:cNvSpPr txBox="1"/>
          <p:nvPr>
            <p:ph idx="1" type="subTitle"/>
          </p:nvPr>
        </p:nvSpPr>
        <p:spPr>
          <a:xfrm>
            <a:off x="713225" y="3263675"/>
            <a:ext cx="4894500" cy="4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H-Bridges, Motorshield Library, Line Tracking</a:t>
            </a:r>
            <a:endParaRPr/>
          </a:p>
        </p:txBody>
      </p:sp>
      <p:sp>
        <p:nvSpPr>
          <p:cNvPr id="2547" name="Google Shape;2547;p87"/>
          <p:cNvSpPr txBox="1"/>
          <p:nvPr>
            <p:ph idx="2" type="title"/>
          </p:nvPr>
        </p:nvSpPr>
        <p:spPr>
          <a:xfrm>
            <a:off x="925800" y="1419970"/>
            <a:ext cx="8388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48" name="Google Shape;2548;p87"/>
          <p:cNvSpPr/>
          <p:nvPr/>
        </p:nvSpPr>
        <p:spPr>
          <a:xfrm rot="5400000">
            <a:off x="4138790" y="8351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7"/>
          <p:cNvSpPr/>
          <p:nvPr/>
        </p:nvSpPr>
        <p:spPr>
          <a:xfrm rot="5400000">
            <a:off x="4881215" y="12380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7"/>
          <p:cNvSpPr/>
          <p:nvPr/>
        </p:nvSpPr>
        <p:spPr>
          <a:xfrm rot="5400000">
            <a:off x="4469690" y="10813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7"/>
          <p:cNvSpPr/>
          <p:nvPr/>
        </p:nvSpPr>
        <p:spPr>
          <a:xfrm rot="5400000">
            <a:off x="5222915" y="10655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7"/>
          <p:cNvSpPr/>
          <p:nvPr/>
        </p:nvSpPr>
        <p:spPr>
          <a:xfrm rot="5400000">
            <a:off x="4740490" y="7773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Review/Intro of H-Bridges</a:t>
            </a:r>
            <a:endParaRPr/>
          </a:p>
        </p:txBody>
      </p:sp>
      <p:sp>
        <p:nvSpPr>
          <p:cNvPr id="2558" name="Google Shape;2558;p88"/>
          <p:cNvSpPr txBox="1"/>
          <p:nvPr>
            <p:ph idx="2" type="subTitle"/>
          </p:nvPr>
        </p:nvSpPr>
        <p:spPr>
          <a:xfrm>
            <a:off x="1134900" y="1242525"/>
            <a:ext cx="6874200" cy="25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H-Bridge is a circuit that allows you to safely control the speed of a motor using PWM and the direction of a motor through the transistors. </a:t>
            </a:r>
            <a:endParaRPr/>
          </a:p>
        </p:txBody>
      </p:sp>
      <p:pic>
        <p:nvPicPr>
          <p:cNvPr id="2559" name="Google Shape;2559;p88"/>
          <p:cNvPicPr preferRelativeResize="0"/>
          <p:nvPr/>
        </p:nvPicPr>
        <p:blipFill>
          <a:blip r:embed="rId3">
            <a:alphaModFix/>
          </a:blip>
          <a:stretch>
            <a:fillRect/>
          </a:stretch>
        </p:blipFill>
        <p:spPr>
          <a:xfrm>
            <a:off x="2571238" y="1847800"/>
            <a:ext cx="4001525" cy="2840900"/>
          </a:xfrm>
          <a:prstGeom prst="rect">
            <a:avLst/>
          </a:prstGeom>
          <a:noFill/>
          <a:ln>
            <a:noFill/>
          </a:ln>
        </p:spPr>
      </p:pic>
      <p:sp>
        <p:nvSpPr>
          <p:cNvPr id="2560" name="Google Shape;2560;p88"/>
          <p:cNvSpPr/>
          <p:nvPr/>
        </p:nvSpPr>
        <p:spPr>
          <a:xfrm>
            <a:off x="4214893" y="1959950"/>
            <a:ext cx="1357450" cy="2367375"/>
          </a:xfrm>
          <a:custGeom>
            <a:rect b="b" l="l" r="r" t="t"/>
            <a:pathLst>
              <a:path extrusionOk="0" h="94695" w="54298">
                <a:moveTo>
                  <a:pt x="28048" y="0"/>
                </a:moveTo>
                <a:cubicBezTo>
                  <a:pt x="28048" y="1299"/>
                  <a:pt x="31730" y="6641"/>
                  <a:pt x="28048" y="7796"/>
                </a:cubicBezTo>
                <a:cubicBezTo>
                  <a:pt x="24366" y="8951"/>
                  <a:pt x="10073" y="794"/>
                  <a:pt x="5958" y="6930"/>
                </a:cubicBezTo>
                <a:cubicBezTo>
                  <a:pt x="1843" y="13066"/>
                  <a:pt x="-3571" y="37466"/>
                  <a:pt x="3359" y="44613"/>
                </a:cubicBezTo>
                <a:cubicBezTo>
                  <a:pt x="10289" y="51760"/>
                  <a:pt x="39382" y="42303"/>
                  <a:pt x="47539" y="49811"/>
                </a:cubicBezTo>
                <a:cubicBezTo>
                  <a:pt x="55697" y="57319"/>
                  <a:pt x="55119" y="82224"/>
                  <a:pt x="52304" y="89659"/>
                </a:cubicBezTo>
                <a:cubicBezTo>
                  <a:pt x="49489" y="97095"/>
                  <a:pt x="34257" y="93630"/>
                  <a:pt x="30647" y="94424"/>
                </a:cubicBezTo>
              </a:path>
            </a:pathLst>
          </a:custGeom>
          <a:noFill/>
          <a:ln cap="flat" cmpd="sng" w="28575">
            <a:solidFill>
              <a:srgbClr val="3C78D8"/>
            </a:solidFill>
            <a:prstDash val="solid"/>
            <a:round/>
            <a:headEnd len="med" w="med" type="none"/>
            <a:tailEnd len="med" w="med" type="triangle"/>
          </a:ln>
        </p:spPr>
      </p:sp>
      <p:sp>
        <p:nvSpPr>
          <p:cNvPr id="2561" name="Google Shape;2561;p88"/>
          <p:cNvSpPr/>
          <p:nvPr/>
        </p:nvSpPr>
        <p:spPr>
          <a:xfrm>
            <a:off x="4222861" y="2003250"/>
            <a:ext cx="1376400" cy="2333425"/>
          </a:xfrm>
          <a:custGeom>
            <a:rect b="b" l="l" r="r" t="t"/>
            <a:pathLst>
              <a:path extrusionOk="0" h="93337" w="55056">
                <a:moveTo>
                  <a:pt x="28596" y="0"/>
                </a:moveTo>
                <a:cubicBezTo>
                  <a:pt x="28452" y="722"/>
                  <a:pt x="24265" y="3321"/>
                  <a:pt x="27730" y="4332"/>
                </a:cubicBezTo>
                <a:cubicBezTo>
                  <a:pt x="31195" y="5343"/>
                  <a:pt x="45417" y="-72"/>
                  <a:pt x="49387" y="6064"/>
                </a:cubicBezTo>
                <a:cubicBezTo>
                  <a:pt x="53358" y="12200"/>
                  <a:pt x="58628" y="34218"/>
                  <a:pt x="51553" y="41148"/>
                </a:cubicBezTo>
                <a:cubicBezTo>
                  <a:pt x="44479" y="48078"/>
                  <a:pt x="15170" y="39704"/>
                  <a:pt x="6940" y="47645"/>
                </a:cubicBezTo>
                <a:cubicBezTo>
                  <a:pt x="-1290" y="55586"/>
                  <a:pt x="-1001" y="81285"/>
                  <a:pt x="2175" y="88793"/>
                </a:cubicBezTo>
                <a:cubicBezTo>
                  <a:pt x="5351" y="96301"/>
                  <a:pt x="22028" y="92042"/>
                  <a:pt x="25998" y="92692"/>
                </a:cubicBezTo>
              </a:path>
            </a:pathLst>
          </a:custGeom>
          <a:noFill/>
          <a:ln cap="flat" cmpd="sng" w="28575">
            <a:solidFill>
              <a:srgbClr val="F1C232"/>
            </a:solidFill>
            <a:prstDash val="solid"/>
            <a:round/>
            <a:headEnd len="med" w="med" type="none"/>
            <a:tailEnd len="med" w="med" type="triangle"/>
          </a:ln>
        </p:spPr>
      </p:sp>
      <p:cxnSp>
        <p:nvCxnSpPr>
          <p:cNvPr id="2562" name="Google Shape;2562;p88"/>
          <p:cNvCxnSpPr/>
          <p:nvPr/>
        </p:nvCxnSpPr>
        <p:spPr>
          <a:xfrm flipH="1" rot="10800000">
            <a:off x="2866225" y="2481550"/>
            <a:ext cx="1130700" cy="15600"/>
          </a:xfrm>
          <a:prstGeom prst="straightConnector1">
            <a:avLst/>
          </a:prstGeom>
          <a:noFill/>
          <a:ln cap="flat" cmpd="sng" w="28575">
            <a:solidFill>
              <a:srgbClr val="3C78D8"/>
            </a:solidFill>
            <a:prstDash val="solid"/>
            <a:round/>
            <a:headEnd len="med" w="med" type="none"/>
            <a:tailEnd len="med" w="med" type="triangle"/>
          </a:ln>
        </p:spPr>
      </p:cxnSp>
      <p:cxnSp>
        <p:nvCxnSpPr>
          <p:cNvPr id="2563" name="Google Shape;2563;p88"/>
          <p:cNvCxnSpPr/>
          <p:nvPr/>
        </p:nvCxnSpPr>
        <p:spPr>
          <a:xfrm>
            <a:off x="3243150" y="2497150"/>
            <a:ext cx="3290400" cy="2159400"/>
          </a:xfrm>
          <a:prstGeom prst="bentConnector3">
            <a:avLst>
              <a:gd fmla="val 0" name="adj1"/>
            </a:avLst>
          </a:prstGeom>
          <a:noFill/>
          <a:ln cap="flat" cmpd="sng" w="28575">
            <a:solidFill>
              <a:srgbClr val="3C78D8"/>
            </a:solidFill>
            <a:prstDash val="solid"/>
            <a:round/>
            <a:headEnd len="med" w="med" type="none"/>
            <a:tailEnd len="med" w="med" type="none"/>
          </a:ln>
        </p:spPr>
      </p:cxnSp>
      <p:cxnSp>
        <p:nvCxnSpPr>
          <p:cNvPr id="2564" name="Google Shape;2564;p88"/>
          <p:cNvCxnSpPr/>
          <p:nvPr/>
        </p:nvCxnSpPr>
        <p:spPr>
          <a:xfrm flipH="1" rot="5400000">
            <a:off x="5865875" y="3981225"/>
            <a:ext cx="699000" cy="667500"/>
          </a:xfrm>
          <a:prstGeom prst="bentConnector3">
            <a:avLst>
              <a:gd fmla="val 98859" name="adj1"/>
            </a:avLst>
          </a:prstGeom>
          <a:noFill/>
          <a:ln cap="flat" cmpd="sng" w="28575">
            <a:solidFill>
              <a:srgbClr val="3C78D8"/>
            </a:solidFill>
            <a:prstDash val="solid"/>
            <a:round/>
            <a:headEnd len="med" w="med" type="none"/>
            <a:tailEnd len="med" w="med" type="triangle"/>
          </a:ln>
        </p:spPr>
      </p:cxnSp>
      <p:cxnSp>
        <p:nvCxnSpPr>
          <p:cNvPr id="2565" name="Google Shape;2565;p88"/>
          <p:cNvCxnSpPr/>
          <p:nvPr/>
        </p:nvCxnSpPr>
        <p:spPr>
          <a:xfrm>
            <a:off x="2913350" y="3973450"/>
            <a:ext cx="1005000" cy="0"/>
          </a:xfrm>
          <a:prstGeom prst="straightConnector1">
            <a:avLst/>
          </a:prstGeom>
          <a:noFill/>
          <a:ln cap="flat" cmpd="sng" w="28575">
            <a:solidFill>
              <a:srgbClr val="F1C232"/>
            </a:solidFill>
            <a:prstDash val="solid"/>
            <a:round/>
            <a:headEnd len="med" w="med" type="none"/>
            <a:tailEnd len="med" w="med" type="triangle"/>
          </a:ln>
        </p:spPr>
      </p:cxnSp>
      <p:cxnSp>
        <p:nvCxnSpPr>
          <p:cNvPr id="2566" name="Google Shape;2566;p88"/>
          <p:cNvCxnSpPr/>
          <p:nvPr/>
        </p:nvCxnSpPr>
        <p:spPr>
          <a:xfrm flipH="1" rot="10800000">
            <a:off x="3070400" y="1884600"/>
            <a:ext cx="3478800" cy="2096700"/>
          </a:xfrm>
          <a:prstGeom prst="bentConnector3">
            <a:avLst>
              <a:gd fmla="val 0" name="adj1"/>
            </a:avLst>
          </a:prstGeom>
          <a:noFill/>
          <a:ln cap="flat" cmpd="sng" w="28575">
            <a:solidFill>
              <a:srgbClr val="F1C232"/>
            </a:solidFill>
            <a:prstDash val="solid"/>
            <a:round/>
            <a:headEnd len="med" w="med" type="none"/>
            <a:tailEnd len="med" w="med" type="none"/>
          </a:ln>
        </p:spPr>
      </p:cxnSp>
      <p:cxnSp>
        <p:nvCxnSpPr>
          <p:cNvPr id="2567" name="Google Shape;2567;p88"/>
          <p:cNvCxnSpPr/>
          <p:nvPr/>
        </p:nvCxnSpPr>
        <p:spPr>
          <a:xfrm flipH="1">
            <a:off x="5850125" y="1892500"/>
            <a:ext cx="699000" cy="604800"/>
          </a:xfrm>
          <a:prstGeom prst="bentConnector3">
            <a:avLst>
              <a:gd fmla="val 0" name="adj1"/>
            </a:avLst>
          </a:prstGeom>
          <a:noFill/>
          <a:ln cap="flat" cmpd="sng" w="28575">
            <a:solidFill>
              <a:srgbClr val="F1C232"/>
            </a:solidFill>
            <a:prstDash val="solid"/>
            <a:round/>
            <a:headEnd len="med" w="med" type="none"/>
            <a:tailEnd len="med" w="med" type="triangle"/>
          </a:ln>
        </p:spPr>
      </p:cxnSp>
      <p:sp>
        <p:nvSpPr>
          <p:cNvPr id="2568" name="Google Shape;2568;p88"/>
          <p:cNvSpPr txBox="1"/>
          <p:nvPr/>
        </p:nvSpPr>
        <p:spPr>
          <a:xfrm>
            <a:off x="3508425" y="2003250"/>
            <a:ext cx="584700" cy="400200"/>
          </a:xfrm>
          <a:prstGeom prst="rect">
            <a:avLst/>
          </a:prstGeom>
          <a:noFill/>
          <a:ln cap="flat" cmpd="sng" w="19050">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On</a:t>
            </a:r>
            <a:endParaRPr>
              <a:latin typeface="Barlow"/>
              <a:ea typeface="Barlow"/>
              <a:cs typeface="Barlow"/>
              <a:sym typeface="Barlow"/>
            </a:endParaRPr>
          </a:p>
        </p:txBody>
      </p:sp>
      <p:sp>
        <p:nvSpPr>
          <p:cNvPr id="2569" name="Google Shape;2569;p88"/>
          <p:cNvSpPr txBox="1"/>
          <p:nvPr/>
        </p:nvSpPr>
        <p:spPr>
          <a:xfrm>
            <a:off x="5750725" y="3455075"/>
            <a:ext cx="584700" cy="400200"/>
          </a:xfrm>
          <a:prstGeom prst="rect">
            <a:avLst/>
          </a:prstGeom>
          <a:noFill/>
          <a:ln cap="flat" cmpd="sng" w="19050">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On</a:t>
            </a:r>
            <a:endParaRPr>
              <a:latin typeface="Barlow"/>
              <a:ea typeface="Barlow"/>
              <a:cs typeface="Barlow"/>
              <a:sym typeface="Barlow"/>
            </a:endParaRPr>
          </a:p>
        </p:txBody>
      </p:sp>
      <p:sp>
        <p:nvSpPr>
          <p:cNvPr id="2570" name="Google Shape;2570;p88"/>
          <p:cNvSpPr txBox="1"/>
          <p:nvPr/>
        </p:nvSpPr>
        <p:spPr>
          <a:xfrm>
            <a:off x="5728975" y="2003250"/>
            <a:ext cx="584700" cy="400200"/>
          </a:xfrm>
          <a:prstGeom prst="rect">
            <a:avLst/>
          </a:prstGeom>
          <a:noFill/>
          <a:ln cap="flat" cmpd="sng" w="19050">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Off</a:t>
            </a:r>
            <a:endParaRPr>
              <a:latin typeface="Barlow"/>
              <a:ea typeface="Barlow"/>
              <a:cs typeface="Barlow"/>
              <a:sym typeface="Barlow"/>
            </a:endParaRPr>
          </a:p>
        </p:txBody>
      </p:sp>
      <p:sp>
        <p:nvSpPr>
          <p:cNvPr id="2571" name="Google Shape;2571;p88"/>
          <p:cNvSpPr txBox="1"/>
          <p:nvPr/>
        </p:nvSpPr>
        <p:spPr>
          <a:xfrm>
            <a:off x="3451825" y="3455075"/>
            <a:ext cx="584700" cy="400200"/>
          </a:xfrm>
          <a:prstGeom prst="rect">
            <a:avLst/>
          </a:prstGeom>
          <a:noFill/>
          <a:ln cap="flat" cmpd="sng" w="19050">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Off</a:t>
            </a:r>
            <a:endParaRPr>
              <a:latin typeface="Barlow"/>
              <a:ea typeface="Barlow"/>
              <a:cs typeface="Barlow"/>
              <a:sym typeface="Barlow"/>
            </a:endParaRPr>
          </a:p>
        </p:txBody>
      </p:sp>
      <p:sp>
        <p:nvSpPr>
          <p:cNvPr id="2572" name="Google Shape;2572;p88"/>
          <p:cNvSpPr txBox="1"/>
          <p:nvPr/>
        </p:nvSpPr>
        <p:spPr>
          <a:xfrm>
            <a:off x="3508425" y="2599213"/>
            <a:ext cx="584700" cy="400200"/>
          </a:xfrm>
          <a:prstGeom prst="rect">
            <a:avLst/>
          </a:prstGeom>
          <a:noFill/>
          <a:ln cap="flat" cmpd="sng" w="19050">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Off</a:t>
            </a:r>
            <a:endParaRPr>
              <a:latin typeface="Barlow"/>
              <a:ea typeface="Barlow"/>
              <a:cs typeface="Barlow"/>
              <a:sym typeface="Barlow"/>
            </a:endParaRPr>
          </a:p>
        </p:txBody>
      </p:sp>
      <p:sp>
        <p:nvSpPr>
          <p:cNvPr id="2573" name="Google Shape;2573;p88"/>
          <p:cNvSpPr txBox="1"/>
          <p:nvPr/>
        </p:nvSpPr>
        <p:spPr>
          <a:xfrm>
            <a:off x="5750725" y="4051038"/>
            <a:ext cx="584700" cy="400200"/>
          </a:xfrm>
          <a:prstGeom prst="rect">
            <a:avLst/>
          </a:prstGeom>
          <a:noFill/>
          <a:ln cap="flat" cmpd="sng" w="19050">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Off</a:t>
            </a:r>
            <a:endParaRPr>
              <a:latin typeface="Barlow"/>
              <a:ea typeface="Barlow"/>
              <a:cs typeface="Barlow"/>
              <a:sym typeface="Barlow"/>
            </a:endParaRPr>
          </a:p>
        </p:txBody>
      </p:sp>
      <p:sp>
        <p:nvSpPr>
          <p:cNvPr id="2574" name="Google Shape;2574;p88"/>
          <p:cNvSpPr txBox="1"/>
          <p:nvPr/>
        </p:nvSpPr>
        <p:spPr>
          <a:xfrm>
            <a:off x="5728975" y="2599213"/>
            <a:ext cx="584700" cy="400200"/>
          </a:xfrm>
          <a:prstGeom prst="rect">
            <a:avLst/>
          </a:prstGeom>
          <a:noFill/>
          <a:ln cap="flat" cmpd="sng" w="19050">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On</a:t>
            </a:r>
            <a:endParaRPr>
              <a:latin typeface="Barlow"/>
              <a:ea typeface="Barlow"/>
              <a:cs typeface="Barlow"/>
              <a:sym typeface="Barlow"/>
            </a:endParaRPr>
          </a:p>
        </p:txBody>
      </p:sp>
      <p:sp>
        <p:nvSpPr>
          <p:cNvPr id="2575" name="Google Shape;2575;p88"/>
          <p:cNvSpPr txBox="1"/>
          <p:nvPr/>
        </p:nvSpPr>
        <p:spPr>
          <a:xfrm>
            <a:off x="3451825" y="4051038"/>
            <a:ext cx="584700" cy="400200"/>
          </a:xfrm>
          <a:prstGeom prst="rect">
            <a:avLst/>
          </a:prstGeom>
          <a:noFill/>
          <a:ln cap="flat" cmpd="sng" w="19050">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On</a:t>
            </a:r>
            <a:endParaRPr>
              <a:latin typeface="Barlow"/>
              <a:ea typeface="Barlow"/>
              <a:cs typeface="Barlow"/>
              <a:sym typeface="Barlow"/>
            </a:endParaRPr>
          </a:p>
        </p:txBody>
      </p:sp>
      <p:sp>
        <p:nvSpPr>
          <p:cNvPr id="2576" name="Google Shape;2576;p88"/>
          <p:cNvSpPr txBox="1"/>
          <p:nvPr/>
        </p:nvSpPr>
        <p:spPr>
          <a:xfrm>
            <a:off x="7006075" y="2371650"/>
            <a:ext cx="1207800" cy="400200"/>
          </a:xfrm>
          <a:prstGeom prst="rect">
            <a:avLst/>
          </a:prstGeom>
          <a:noFill/>
          <a:ln cap="flat" cmpd="sng" w="19050">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Forward</a:t>
            </a:r>
            <a:endParaRPr>
              <a:latin typeface="Barlow"/>
              <a:ea typeface="Barlow"/>
              <a:cs typeface="Barlow"/>
              <a:sym typeface="Barlow"/>
            </a:endParaRPr>
          </a:p>
        </p:txBody>
      </p:sp>
      <p:sp>
        <p:nvSpPr>
          <p:cNvPr id="2577" name="Google Shape;2577;p88"/>
          <p:cNvSpPr txBox="1"/>
          <p:nvPr/>
        </p:nvSpPr>
        <p:spPr>
          <a:xfrm>
            <a:off x="7006075" y="2969863"/>
            <a:ext cx="1207800" cy="400200"/>
          </a:xfrm>
          <a:prstGeom prst="rect">
            <a:avLst/>
          </a:prstGeom>
          <a:noFill/>
          <a:ln cap="flat" cmpd="sng" w="19050">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Backward</a:t>
            </a:r>
            <a:endParaRPr>
              <a:latin typeface="Barlow"/>
              <a:ea typeface="Barlow"/>
              <a:cs typeface="Barlow"/>
              <a:sym typeface="Barlow"/>
            </a:endParaRPr>
          </a:p>
        </p:txBody>
      </p:sp>
      <p:sp>
        <p:nvSpPr>
          <p:cNvPr id="2578" name="Google Shape;2578;p88"/>
          <p:cNvSpPr txBox="1"/>
          <p:nvPr/>
        </p:nvSpPr>
        <p:spPr>
          <a:xfrm>
            <a:off x="2585500" y="2097100"/>
            <a:ext cx="7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In1</a:t>
            </a:r>
            <a:endParaRPr>
              <a:latin typeface="Barlow"/>
              <a:ea typeface="Barlow"/>
              <a:cs typeface="Barlow"/>
              <a:sym typeface="Barlow"/>
            </a:endParaRPr>
          </a:p>
        </p:txBody>
      </p:sp>
      <p:sp>
        <p:nvSpPr>
          <p:cNvPr id="2579" name="Google Shape;2579;p88"/>
          <p:cNvSpPr txBox="1"/>
          <p:nvPr/>
        </p:nvSpPr>
        <p:spPr>
          <a:xfrm>
            <a:off x="2585500" y="3576675"/>
            <a:ext cx="7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In2</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0"/>
                                        </p:tgtEl>
                                        <p:attrNameLst>
                                          <p:attrName>style.visibility</p:attrName>
                                        </p:attrNameLst>
                                      </p:cBhvr>
                                      <p:to>
                                        <p:strVal val="visible"/>
                                      </p:to>
                                    </p:set>
                                    <p:animEffect filter="fade" transition="in">
                                      <p:cBhvr>
                                        <p:cTn dur="1000"/>
                                        <p:tgtEl>
                                          <p:spTgt spid="2560"/>
                                        </p:tgtEl>
                                      </p:cBhvr>
                                    </p:animEffect>
                                  </p:childTnLst>
                                </p:cTn>
                              </p:par>
                              <p:par>
                                <p:cTn fill="hold" nodeType="withEffect" presetClass="entr" presetID="10" presetSubtype="0">
                                  <p:stCondLst>
                                    <p:cond delay="0"/>
                                  </p:stCondLst>
                                  <p:childTnLst>
                                    <p:set>
                                      <p:cBhvr>
                                        <p:cTn dur="1" fill="hold">
                                          <p:stCondLst>
                                            <p:cond delay="0"/>
                                          </p:stCondLst>
                                        </p:cTn>
                                        <p:tgtEl>
                                          <p:spTgt spid="2562"/>
                                        </p:tgtEl>
                                        <p:attrNameLst>
                                          <p:attrName>style.visibility</p:attrName>
                                        </p:attrNameLst>
                                      </p:cBhvr>
                                      <p:to>
                                        <p:strVal val="visible"/>
                                      </p:to>
                                    </p:set>
                                    <p:animEffect filter="fade" transition="in">
                                      <p:cBhvr>
                                        <p:cTn dur="1000"/>
                                        <p:tgtEl>
                                          <p:spTgt spid="2562"/>
                                        </p:tgtEl>
                                      </p:cBhvr>
                                    </p:animEffect>
                                  </p:childTnLst>
                                </p:cTn>
                              </p:par>
                              <p:par>
                                <p:cTn fill="hold" nodeType="withEffect" presetClass="entr" presetID="10" presetSubtype="0">
                                  <p:stCondLst>
                                    <p:cond delay="0"/>
                                  </p:stCondLst>
                                  <p:childTnLst>
                                    <p:set>
                                      <p:cBhvr>
                                        <p:cTn dur="1" fill="hold">
                                          <p:stCondLst>
                                            <p:cond delay="0"/>
                                          </p:stCondLst>
                                        </p:cTn>
                                        <p:tgtEl>
                                          <p:spTgt spid="2563"/>
                                        </p:tgtEl>
                                        <p:attrNameLst>
                                          <p:attrName>style.visibility</p:attrName>
                                        </p:attrNameLst>
                                      </p:cBhvr>
                                      <p:to>
                                        <p:strVal val="visible"/>
                                      </p:to>
                                    </p:set>
                                    <p:animEffect filter="fade" transition="in">
                                      <p:cBhvr>
                                        <p:cTn dur="1000"/>
                                        <p:tgtEl>
                                          <p:spTgt spid="2563"/>
                                        </p:tgtEl>
                                      </p:cBhvr>
                                    </p:animEffect>
                                  </p:childTnLst>
                                </p:cTn>
                              </p:par>
                              <p:par>
                                <p:cTn fill="hold" nodeType="withEffect" presetClass="entr" presetID="10" presetSubtype="0">
                                  <p:stCondLst>
                                    <p:cond delay="0"/>
                                  </p:stCondLst>
                                  <p:childTnLst>
                                    <p:set>
                                      <p:cBhvr>
                                        <p:cTn dur="1" fill="hold">
                                          <p:stCondLst>
                                            <p:cond delay="0"/>
                                          </p:stCondLst>
                                        </p:cTn>
                                        <p:tgtEl>
                                          <p:spTgt spid="2564"/>
                                        </p:tgtEl>
                                        <p:attrNameLst>
                                          <p:attrName>style.visibility</p:attrName>
                                        </p:attrNameLst>
                                      </p:cBhvr>
                                      <p:to>
                                        <p:strVal val="visible"/>
                                      </p:to>
                                    </p:set>
                                    <p:animEffect filter="fade" transition="in">
                                      <p:cBhvr>
                                        <p:cTn dur="1000"/>
                                        <p:tgtEl>
                                          <p:spTgt spid="2564"/>
                                        </p:tgtEl>
                                      </p:cBhvr>
                                    </p:animEffect>
                                  </p:childTnLst>
                                </p:cTn>
                              </p:par>
                              <p:par>
                                <p:cTn fill="hold" nodeType="withEffect" presetClass="entr" presetID="10" presetSubtype="0">
                                  <p:stCondLst>
                                    <p:cond delay="0"/>
                                  </p:stCondLst>
                                  <p:childTnLst>
                                    <p:set>
                                      <p:cBhvr>
                                        <p:cTn dur="1" fill="hold">
                                          <p:stCondLst>
                                            <p:cond delay="0"/>
                                          </p:stCondLst>
                                        </p:cTn>
                                        <p:tgtEl>
                                          <p:spTgt spid="2568"/>
                                        </p:tgtEl>
                                        <p:attrNameLst>
                                          <p:attrName>style.visibility</p:attrName>
                                        </p:attrNameLst>
                                      </p:cBhvr>
                                      <p:to>
                                        <p:strVal val="visible"/>
                                      </p:to>
                                    </p:set>
                                    <p:animEffect filter="fade" transition="in">
                                      <p:cBhvr>
                                        <p:cTn dur="1000"/>
                                        <p:tgtEl>
                                          <p:spTgt spid="2568"/>
                                        </p:tgtEl>
                                      </p:cBhvr>
                                    </p:animEffect>
                                  </p:childTnLst>
                                </p:cTn>
                              </p:par>
                              <p:par>
                                <p:cTn fill="hold" nodeType="withEffect" presetClass="entr" presetID="10" presetSubtype="0">
                                  <p:stCondLst>
                                    <p:cond delay="0"/>
                                  </p:stCondLst>
                                  <p:childTnLst>
                                    <p:set>
                                      <p:cBhvr>
                                        <p:cTn dur="1" fill="hold">
                                          <p:stCondLst>
                                            <p:cond delay="0"/>
                                          </p:stCondLst>
                                        </p:cTn>
                                        <p:tgtEl>
                                          <p:spTgt spid="2569"/>
                                        </p:tgtEl>
                                        <p:attrNameLst>
                                          <p:attrName>style.visibility</p:attrName>
                                        </p:attrNameLst>
                                      </p:cBhvr>
                                      <p:to>
                                        <p:strVal val="visible"/>
                                      </p:to>
                                    </p:set>
                                    <p:animEffect filter="fade" transition="in">
                                      <p:cBhvr>
                                        <p:cTn dur="1000"/>
                                        <p:tgtEl>
                                          <p:spTgt spid="2569"/>
                                        </p:tgtEl>
                                      </p:cBhvr>
                                    </p:animEffect>
                                  </p:childTnLst>
                                </p:cTn>
                              </p:par>
                              <p:par>
                                <p:cTn fill="hold" nodeType="withEffect" presetClass="entr" presetID="10" presetSubtype="0">
                                  <p:stCondLst>
                                    <p:cond delay="0"/>
                                  </p:stCondLst>
                                  <p:childTnLst>
                                    <p:set>
                                      <p:cBhvr>
                                        <p:cTn dur="1" fill="hold">
                                          <p:stCondLst>
                                            <p:cond delay="0"/>
                                          </p:stCondLst>
                                        </p:cTn>
                                        <p:tgtEl>
                                          <p:spTgt spid="2571"/>
                                        </p:tgtEl>
                                        <p:attrNameLst>
                                          <p:attrName>style.visibility</p:attrName>
                                        </p:attrNameLst>
                                      </p:cBhvr>
                                      <p:to>
                                        <p:strVal val="visible"/>
                                      </p:to>
                                    </p:set>
                                    <p:animEffect filter="fade" transition="in">
                                      <p:cBhvr>
                                        <p:cTn dur="1000"/>
                                        <p:tgtEl>
                                          <p:spTgt spid="2571"/>
                                        </p:tgtEl>
                                      </p:cBhvr>
                                    </p:animEffect>
                                  </p:childTnLst>
                                </p:cTn>
                              </p:par>
                              <p:par>
                                <p:cTn fill="hold" nodeType="withEffect" presetClass="entr" presetID="10" presetSubtype="0">
                                  <p:stCondLst>
                                    <p:cond delay="0"/>
                                  </p:stCondLst>
                                  <p:childTnLst>
                                    <p:set>
                                      <p:cBhvr>
                                        <p:cTn dur="1" fill="hold">
                                          <p:stCondLst>
                                            <p:cond delay="0"/>
                                          </p:stCondLst>
                                        </p:cTn>
                                        <p:tgtEl>
                                          <p:spTgt spid="2576"/>
                                        </p:tgtEl>
                                        <p:attrNameLst>
                                          <p:attrName>style.visibility</p:attrName>
                                        </p:attrNameLst>
                                      </p:cBhvr>
                                      <p:to>
                                        <p:strVal val="visible"/>
                                      </p:to>
                                    </p:set>
                                    <p:animEffect filter="fade" transition="in">
                                      <p:cBhvr>
                                        <p:cTn dur="1000"/>
                                        <p:tgtEl>
                                          <p:spTgt spid="2576"/>
                                        </p:tgtEl>
                                      </p:cBhvr>
                                    </p:animEffect>
                                  </p:childTnLst>
                                </p:cTn>
                              </p:par>
                              <p:par>
                                <p:cTn fill="hold" nodeType="withEffect" presetClass="entr" presetID="10" presetSubtype="0">
                                  <p:stCondLst>
                                    <p:cond delay="0"/>
                                  </p:stCondLst>
                                  <p:childTnLst>
                                    <p:set>
                                      <p:cBhvr>
                                        <p:cTn dur="1" fill="hold">
                                          <p:stCondLst>
                                            <p:cond delay="0"/>
                                          </p:stCondLst>
                                        </p:cTn>
                                        <p:tgtEl>
                                          <p:spTgt spid="2570"/>
                                        </p:tgtEl>
                                        <p:attrNameLst>
                                          <p:attrName>style.visibility</p:attrName>
                                        </p:attrNameLst>
                                      </p:cBhvr>
                                      <p:to>
                                        <p:strVal val="visible"/>
                                      </p:to>
                                    </p:set>
                                    <p:animEffect filter="fade" transition="in">
                                      <p:cBhvr>
                                        <p:cTn dur="1000"/>
                                        <p:tgtEl>
                                          <p:spTgt spid="2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60"/>
                                        </p:tgtEl>
                                      </p:cBhvr>
                                    </p:animEffect>
                                    <p:set>
                                      <p:cBhvr>
                                        <p:cTn dur="1" fill="hold">
                                          <p:stCondLst>
                                            <p:cond delay="1000"/>
                                          </p:stCondLst>
                                        </p:cTn>
                                        <p:tgtEl>
                                          <p:spTgt spid="25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62"/>
                                        </p:tgtEl>
                                      </p:cBhvr>
                                    </p:animEffect>
                                    <p:set>
                                      <p:cBhvr>
                                        <p:cTn dur="1" fill="hold">
                                          <p:stCondLst>
                                            <p:cond delay="1000"/>
                                          </p:stCondLst>
                                        </p:cTn>
                                        <p:tgtEl>
                                          <p:spTgt spid="25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63"/>
                                        </p:tgtEl>
                                      </p:cBhvr>
                                    </p:animEffect>
                                    <p:set>
                                      <p:cBhvr>
                                        <p:cTn dur="1" fill="hold">
                                          <p:stCondLst>
                                            <p:cond delay="1000"/>
                                          </p:stCondLst>
                                        </p:cTn>
                                        <p:tgtEl>
                                          <p:spTgt spid="25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69"/>
                                        </p:tgtEl>
                                      </p:cBhvr>
                                    </p:animEffect>
                                    <p:set>
                                      <p:cBhvr>
                                        <p:cTn dur="1" fill="hold">
                                          <p:stCondLst>
                                            <p:cond delay="1000"/>
                                          </p:stCondLst>
                                        </p:cTn>
                                        <p:tgtEl>
                                          <p:spTgt spid="25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64"/>
                                        </p:tgtEl>
                                      </p:cBhvr>
                                    </p:animEffect>
                                    <p:set>
                                      <p:cBhvr>
                                        <p:cTn dur="1" fill="hold">
                                          <p:stCondLst>
                                            <p:cond delay="0"/>
                                          </p:stCondLst>
                                        </p:cTn>
                                        <p:tgtEl>
                                          <p:spTgt spid="25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70"/>
                                        </p:tgtEl>
                                      </p:cBhvr>
                                    </p:animEffect>
                                    <p:set>
                                      <p:cBhvr>
                                        <p:cTn dur="1" fill="hold">
                                          <p:stCondLst>
                                            <p:cond delay="1000"/>
                                          </p:stCondLst>
                                        </p:cTn>
                                        <p:tgtEl>
                                          <p:spTgt spid="25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68"/>
                                        </p:tgtEl>
                                      </p:cBhvr>
                                    </p:animEffect>
                                    <p:set>
                                      <p:cBhvr>
                                        <p:cTn dur="1" fill="hold">
                                          <p:stCondLst>
                                            <p:cond delay="1000"/>
                                          </p:stCondLst>
                                        </p:cTn>
                                        <p:tgtEl>
                                          <p:spTgt spid="25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76"/>
                                        </p:tgtEl>
                                      </p:cBhvr>
                                    </p:animEffect>
                                    <p:set>
                                      <p:cBhvr>
                                        <p:cTn dur="1" fill="hold">
                                          <p:stCondLst>
                                            <p:cond delay="1000"/>
                                          </p:stCondLst>
                                        </p:cTn>
                                        <p:tgtEl>
                                          <p:spTgt spid="25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71"/>
                                        </p:tgtEl>
                                      </p:cBhvr>
                                    </p:animEffect>
                                    <p:set>
                                      <p:cBhvr>
                                        <p:cTn dur="1" fill="hold">
                                          <p:stCondLst>
                                            <p:cond delay="1000"/>
                                          </p:stCondLst>
                                        </p:cTn>
                                        <p:tgtEl>
                                          <p:spTgt spid="25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61"/>
                                        </p:tgtEl>
                                        <p:attrNameLst>
                                          <p:attrName>style.visibility</p:attrName>
                                        </p:attrNameLst>
                                      </p:cBhvr>
                                      <p:to>
                                        <p:strVal val="visible"/>
                                      </p:to>
                                    </p:set>
                                    <p:animEffect filter="fade" transition="in">
                                      <p:cBhvr>
                                        <p:cTn dur="1000"/>
                                        <p:tgtEl>
                                          <p:spTgt spid="2561"/>
                                        </p:tgtEl>
                                      </p:cBhvr>
                                    </p:animEffect>
                                  </p:childTnLst>
                                </p:cTn>
                              </p:par>
                              <p:par>
                                <p:cTn fill="hold" nodeType="withEffect" presetClass="entr" presetID="10" presetSubtype="0">
                                  <p:stCondLst>
                                    <p:cond delay="0"/>
                                  </p:stCondLst>
                                  <p:childTnLst>
                                    <p:set>
                                      <p:cBhvr>
                                        <p:cTn dur="1" fill="hold">
                                          <p:stCondLst>
                                            <p:cond delay="0"/>
                                          </p:stCondLst>
                                        </p:cTn>
                                        <p:tgtEl>
                                          <p:spTgt spid="2566"/>
                                        </p:tgtEl>
                                        <p:attrNameLst>
                                          <p:attrName>style.visibility</p:attrName>
                                        </p:attrNameLst>
                                      </p:cBhvr>
                                      <p:to>
                                        <p:strVal val="visible"/>
                                      </p:to>
                                    </p:set>
                                    <p:animEffect filter="fade" transition="in">
                                      <p:cBhvr>
                                        <p:cTn dur="1000"/>
                                        <p:tgtEl>
                                          <p:spTgt spid="2566"/>
                                        </p:tgtEl>
                                      </p:cBhvr>
                                    </p:animEffect>
                                  </p:childTnLst>
                                </p:cTn>
                              </p:par>
                              <p:par>
                                <p:cTn fill="hold" nodeType="withEffect" presetClass="entr" presetID="10" presetSubtype="0">
                                  <p:stCondLst>
                                    <p:cond delay="0"/>
                                  </p:stCondLst>
                                  <p:childTnLst>
                                    <p:set>
                                      <p:cBhvr>
                                        <p:cTn dur="1" fill="hold">
                                          <p:stCondLst>
                                            <p:cond delay="0"/>
                                          </p:stCondLst>
                                        </p:cTn>
                                        <p:tgtEl>
                                          <p:spTgt spid="2567"/>
                                        </p:tgtEl>
                                        <p:attrNameLst>
                                          <p:attrName>style.visibility</p:attrName>
                                        </p:attrNameLst>
                                      </p:cBhvr>
                                      <p:to>
                                        <p:strVal val="visible"/>
                                      </p:to>
                                    </p:set>
                                    <p:animEffect filter="fade" transition="in">
                                      <p:cBhvr>
                                        <p:cTn dur="1000"/>
                                        <p:tgtEl>
                                          <p:spTgt spid="2567"/>
                                        </p:tgtEl>
                                      </p:cBhvr>
                                    </p:animEffect>
                                  </p:childTnLst>
                                </p:cTn>
                              </p:par>
                              <p:par>
                                <p:cTn fill="hold" nodeType="withEffect" presetClass="entr" presetID="10" presetSubtype="0">
                                  <p:stCondLst>
                                    <p:cond delay="0"/>
                                  </p:stCondLst>
                                  <p:childTnLst>
                                    <p:set>
                                      <p:cBhvr>
                                        <p:cTn dur="1" fill="hold">
                                          <p:stCondLst>
                                            <p:cond delay="0"/>
                                          </p:stCondLst>
                                        </p:cTn>
                                        <p:tgtEl>
                                          <p:spTgt spid="2565"/>
                                        </p:tgtEl>
                                        <p:attrNameLst>
                                          <p:attrName>style.visibility</p:attrName>
                                        </p:attrNameLst>
                                      </p:cBhvr>
                                      <p:to>
                                        <p:strVal val="visible"/>
                                      </p:to>
                                    </p:set>
                                    <p:animEffect filter="fade" transition="in">
                                      <p:cBhvr>
                                        <p:cTn dur="1000"/>
                                        <p:tgtEl>
                                          <p:spTgt spid="2565"/>
                                        </p:tgtEl>
                                      </p:cBhvr>
                                    </p:animEffect>
                                  </p:childTnLst>
                                </p:cTn>
                              </p:par>
                              <p:par>
                                <p:cTn fill="hold" nodeType="withEffect" presetClass="entr" presetID="10" presetSubtype="0">
                                  <p:stCondLst>
                                    <p:cond delay="0"/>
                                  </p:stCondLst>
                                  <p:childTnLst>
                                    <p:set>
                                      <p:cBhvr>
                                        <p:cTn dur="1" fill="hold">
                                          <p:stCondLst>
                                            <p:cond delay="0"/>
                                          </p:stCondLst>
                                        </p:cTn>
                                        <p:tgtEl>
                                          <p:spTgt spid="2572"/>
                                        </p:tgtEl>
                                        <p:attrNameLst>
                                          <p:attrName>style.visibility</p:attrName>
                                        </p:attrNameLst>
                                      </p:cBhvr>
                                      <p:to>
                                        <p:strVal val="visible"/>
                                      </p:to>
                                    </p:set>
                                    <p:animEffect filter="fade" transition="in">
                                      <p:cBhvr>
                                        <p:cTn dur="1000"/>
                                        <p:tgtEl>
                                          <p:spTgt spid="2572"/>
                                        </p:tgtEl>
                                      </p:cBhvr>
                                    </p:animEffect>
                                  </p:childTnLst>
                                </p:cTn>
                              </p:par>
                              <p:par>
                                <p:cTn fill="hold" nodeType="withEffect" presetClass="entr" presetID="10" presetSubtype="0">
                                  <p:stCondLst>
                                    <p:cond delay="0"/>
                                  </p:stCondLst>
                                  <p:childTnLst>
                                    <p:set>
                                      <p:cBhvr>
                                        <p:cTn dur="1" fill="hold">
                                          <p:stCondLst>
                                            <p:cond delay="0"/>
                                          </p:stCondLst>
                                        </p:cTn>
                                        <p:tgtEl>
                                          <p:spTgt spid="2574"/>
                                        </p:tgtEl>
                                        <p:attrNameLst>
                                          <p:attrName>style.visibility</p:attrName>
                                        </p:attrNameLst>
                                      </p:cBhvr>
                                      <p:to>
                                        <p:strVal val="visible"/>
                                      </p:to>
                                    </p:set>
                                    <p:animEffect filter="fade" transition="in">
                                      <p:cBhvr>
                                        <p:cTn dur="1000"/>
                                        <p:tgtEl>
                                          <p:spTgt spid="2574"/>
                                        </p:tgtEl>
                                      </p:cBhvr>
                                    </p:animEffect>
                                  </p:childTnLst>
                                </p:cTn>
                              </p:par>
                              <p:par>
                                <p:cTn fill="hold" nodeType="withEffect" presetClass="entr" presetID="10" presetSubtype="0">
                                  <p:stCondLst>
                                    <p:cond delay="0"/>
                                  </p:stCondLst>
                                  <p:childTnLst>
                                    <p:set>
                                      <p:cBhvr>
                                        <p:cTn dur="1" fill="hold">
                                          <p:stCondLst>
                                            <p:cond delay="0"/>
                                          </p:stCondLst>
                                        </p:cTn>
                                        <p:tgtEl>
                                          <p:spTgt spid="2575"/>
                                        </p:tgtEl>
                                        <p:attrNameLst>
                                          <p:attrName>style.visibility</p:attrName>
                                        </p:attrNameLst>
                                      </p:cBhvr>
                                      <p:to>
                                        <p:strVal val="visible"/>
                                      </p:to>
                                    </p:set>
                                    <p:animEffect filter="fade" transition="in">
                                      <p:cBhvr>
                                        <p:cTn dur="1000"/>
                                        <p:tgtEl>
                                          <p:spTgt spid="2575"/>
                                        </p:tgtEl>
                                      </p:cBhvr>
                                    </p:animEffect>
                                  </p:childTnLst>
                                </p:cTn>
                              </p:par>
                              <p:par>
                                <p:cTn fill="hold" nodeType="withEffect" presetClass="entr" presetID="10" presetSubtype="0">
                                  <p:stCondLst>
                                    <p:cond delay="0"/>
                                  </p:stCondLst>
                                  <p:childTnLst>
                                    <p:set>
                                      <p:cBhvr>
                                        <p:cTn dur="1" fill="hold">
                                          <p:stCondLst>
                                            <p:cond delay="0"/>
                                          </p:stCondLst>
                                        </p:cTn>
                                        <p:tgtEl>
                                          <p:spTgt spid="2573"/>
                                        </p:tgtEl>
                                        <p:attrNameLst>
                                          <p:attrName>style.visibility</p:attrName>
                                        </p:attrNameLst>
                                      </p:cBhvr>
                                      <p:to>
                                        <p:strVal val="visible"/>
                                      </p:to>
                                    </p:set>
                                    <p:animEffect filter="fade" transition="in">
                                      <p:cBhvr>
                                        <p:cTn dur="1000"/>
                                        <p:tgtEl>
                                          <p:spTgt spid="2573"/>
                                        </p:tgtEl>
                                      </p:cBhvr>
                                    </p:animEffect>
                                  </p:childTnLst>
                                </p:cTn>
                              </p:par>
                              <p:par>
                                <p:cTn fill="hold" nodeType="withEffect" presetClass="entr" presetID="10" presetSubtype="0">
                                  <p:stCondLst>
                                    <p:cond delay="0"/>
                                  </p:stCondLst>
                                  <p:childTnLst>
                                    <p:set>
                                      <p:cBhvr>
                                        <p:cTn dur="1" fill="hold">
                                          <p:stCondLst>
                                            <p:cond delay="0"/>
                                          </p:stCondLst>
                                        </p:cTn>
                                        <p:tgtEl>
                                          <p:spTgt spid="2577"/>
                                        </p:tgtEl>
                                        <p:attrNameLst>
                                          <p:attrName>style.visibility</p:attrName>
                                        </p:attrNameLst>
                                      </p:cBhvr>
                                      <p:to>
                                        <p:strVal val="visible"/>
                                      </p:to>
                                    </p:set>
                                    <p:animEffect filter="fade" transition="in">
                                      <p:cBhvr>
                                        <p:cTn dur="1000"/>
                                        <p:tgtEl>
                                          <p:spTgt spid="2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61"/>
                                        </p:tgtEl>
                                      </p:cBhvr>
                                    </p:animEffect>
                                    <p:set>
                                      <p:cBhvr>
                                        <p:cTn dur="1" fill="hold">
                                          <p:stCondLst>
                                            <p:cond delay="1000"/>
                                          </p:stCondLst>
                                        </p:cTn>
                                        <p:tgtEl>
                                          <p:spTgt spid="25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65"/>
                                        </p:tgtEl>
                                      </p:cBhvr>
                                    </p:animEffect>
                                    <p:set>
                                      <p:cBhvr>
                                        <p:cTn dur="1" fill="hold">
                                          <p:stCondLst>
                                            <p:cond delay="1000"/>
                                          </p:stCondLst>
                                        </p:cTn>
                                        <p:tgtEl>
                                          <p:spTgt spid="25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66"/>
                                        </p:tgtEl>
                                      </p:cBhvr>
                                    </p:animEffect>
                                    <p:set>
                                      <p:cBhvr>
                                        <p:cTn dur="1" fill="hold">
                                          <p:stCondLst>
                                            <p:cond delay="1000"/>
                                          </p:stCondLst>
                                        </p:cTn>
                                        <p:tgtEl>
                                          <p:spTgt spid="25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72"/>
                                        </p:tgtEl>
                                      </p:cBhvr>
                                    </p:animEffect>
                                    <p:set>
                                      <p:cBhvr>
                                        <p:cTn dur="1" fill="hold">
                                          <p:stCondLst>
                                            <p:cond delay="1000"/>
                                          </p:stCondLst>
                                        </p:cTn>
                                        <p:tgtEl>
                                          <p:spTgt spid="25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73"/>
                                        </p:tgtEl>
                                      </p:cBhvr>
                                    </p:animEffect>
                                    <p:set>
                                      <p:cBhvr>
                                        <p:cTn dur="1" fill="hold">
                                          <p:stCondLst>
                                            <p:cond delay="1000"/>
                                          </p:stCondLst>
                                        </p:cTn>
                                        <p:tgtEl>
                                          <p:spTgt spid="25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74"/>
                                        </p:tgtEl>
                                      </p:cBhvr>
                                    </p:animEffect>
                                    <p:set>
                                      <p:cBhvr>
                                        <p:cTn dur="1" fill="hold">
                                          <p:stCondLst>
                                            <p:cond delay="1000"/>
                                          </p:stCondLst>
                                        </p:cTn>
                                        <p:tgtEl>
                                          <p:spTgt spid="25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75"/>
                                        </p:tgtEl>
                                      </p:cBhvr>
                                    </p:animEffect>
                                    <p:set>
                                      <p:cBhvr>
                                        <p:cTn dur="1" fill="hold">
                                          <p:stCondLst>
                                            <p:cond delay="1000"/>
                                          </p:stCondLst>
                                        </p:cTn>
                                        <p:tgtEl>
                                          <p:spTgt spid="25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67"/>
                                        </p:tgtEl>
                                      </p:cBhvr>
                                    </p:animEffect>
                                    <p:set>
                                      <p:cBhvr>
                                        <p:cTn dur="1" fill="hold">
                                          <p:stCondLst>
                                            <p:cond delay="1000"/>
                                          </p:stCondLst>
                                        </p:cTn>
                                        <p:tgtEl>
                                          <p:spTgt spid="25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77"/>
                                        </p:tgtEl>
                                      </p:cBhvr>
                                    </p:animEffect>
                                    <p:set>
                                      <p:cBhvr>
                                        <p:cTn dur="1" fill="hold">
                                          <p:stCondLst>
                                            <p:cond delay="1000"/>
                                          </p:stCondLst>
                                        </p:cTn>
                                        <p:tgtEl>
                                          <p:spTgt spid="25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Workshop Roadmap</a:t>
            </a:r>
            <a:endParaRPr/>
          </a:p>
        </p:txBody>
      </p:sp>
      <p:sp>
        <p:nvSpPr>
          <p:cNvPr id="1756" name="Google Shape;1756;p35"/>
          <p:cNvSpPr txBox="1"/>
          <p:nvPr/>
        </p:nvSpPr>
        <p:spPr>
          <a:xfrm>
            <a:off x="3402600" y="1720923"/>
            <a:ext cx="2338800" cy="858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Barlow"/>
                <a:ea typeface="Barlow"/>
                <a:cs typeface="Barlow"/>
                <a:sym typeface="Barlow"/>
              </a:rPr>
              <a:t>Learning microcontrollers and general signal I/O</a:t>
            </a:r>
            <a:endParaRPr>
              <a:solidFill>
                <a:schemeClr val="dk2"/>
              </a:solidFill>
              <a:latin typeface="Barlow"/>
              <a:ea typeface="Barlow"/>
              <a:cs typeface="Barlow"/>
              <a:sym typeface="Barlow"/>
            </a:endParaRPr>
          </a:p>
        </p:txBody>
      </p:sp>
      <p:sp>
        <p:nvSpPr>
          <p:cNvPr id="1757" name="Google Shape;1757;p35"/>
          <p:cNvSpPr txBox="1"/>
          <p:nvPr/>
        </p:nvSpPr>
        <p:spPr>
          <a:xfrm>
            <a:off x="3402600" y="1260000"/>
            <a:ext cx="2338800" cy="474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lt1"/>
                </a:solidFill>
                <a:latin typeface="Exo Medium"/>
                <a:ea typeface="Exo Medium"/>
                <a:cs typeface="Exo Medium"/>
                <a:sym typeface="Exo Medium"/>
              </a:rPr>
              <a:t>Day 2</a:t>
            </a:r>
            <a:endParaRPr sz="2200">
              <a:solidFill>
                <a:schemeClr val="lt1"/>
              </a:solidFill>
              <a:latin typeface="Exo Medium"/>
              <a:ea typeface="Exo Medium"/>
              <a:cs typeface="Exo Medium"/>
              <a:sym typeface="Exo Medium"/>
            </a:endParaRPr>
          </a:p>
        </p:txBody>
      </p:sp>
      <p:sp>
        <p:nvSpPr>
          <p:cNvPr id="1758" name="Google Shape;1758;p35"/>
          <p:cNvSpPr txBox="1"/>
          <p:nvPr/>
        </p:nvSpPr>
        <p:spPr>
          <a:xfrm>
            <a:off x="6085200" y="1720923"/>
            <a:ext cx="2338800" cy="858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Barlow"/>
                <a:ea typeface="Barlow"/>
                <a:cs typeface="Barlow"/>
                <a:sym typeface="Barlow"/>
              </a:rPr>
              <a:t>Controlling motors and basic line tracking </a:t>
            </a:r>
            <a:endParaRPr>
              <a:solidFill>
                <a:schemeClr val="dk2"/>
              </a:solidFill>
              <a:latin typeface="Barlow"/>
              <a:ea typeface="Barlow"/>
              <a:cs typeface="Barlow"/>
              <a:sym typeface="Barlow"/>
            </a:endParaRPr>
          </a:p>
        </p:txBody>
      </p:sp>
      <p:sp>
        <p:nvSpPr>
          <p:cNvPr id="1759" name="Google Shape;1759;p35"/>
          <p:cNvSpPr txBox="1"/>
          <p:nvPr/>
        </p:nvSpPr>
        <p:spPr>
          <a:xfrm>
            <a:off x="6085200" y="1260000"/>
            <a:ext cx="2338800" cy="474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lt1"/>
                </a:solidFill>
                <a:latin typeface="Exo Medium"/>
                <a:ea typeface="Exo Medium"/>
                <a:cs typeface="Exo Medium"/>
                <a:sym typeface="Exo Medium"/>
              </a:rPr>
              <a:t>Day 3</a:t>
            </a:r>
            <a:endParaRPr sz="2200">
              <a:solidFill>
                <a:schemeClr val="lt1"/>
              </a:solidFill>
              <a:latin typeface="Exo Medium"/>
              <a:ea typeface="Exo Medium"/>
              <a:cs typeface="Exo Medium"/>
              <a:sym typeface="Exo Medium"/>
            </a:endParaRPr>
          </a:p>
        </p:txBody>
      </p:sp>
      <p:sp>
        <p:nvSpPr>
          <p:cNvPr id="1760" name="Google Shape;1760;p35"/>
          <p:cNvSpPr txBox="1"/>
          <p:nvPr/>
        </p:nvSpPr>
        <p:spPr>
          <a:xfrm>
            <a:off x="720000" y="3552066"/>
            <a:ext cx="2338800" cy="858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Barlow"/>
                <a:ea typeface="Barlow"/>
                <a:cs typeface="Barlow"/>
                <a:sym typeface="Barlow"/>
              </a:rPr>
              <a:t>Discussing 3D printing and d</a:t>
            </a:r>
            <a:r>
              <a:rPr lang="en">
                <a:solidFill>
                  <a:schemeClr val="dk2"/>
                </a:solidFill>
                <a:latin typeface="Barlow"/>
                <a:ea typeface="Barlow"/>
                <a:cs typeface="Barlow"/>
                <a:sym typeface="Barlow"/>
              </a:rPr>
              <a:t>esigning your own robot</a:t>
            </a:r>
            <a:endParaRPr>
              <a:solidFill>
                <a:schemeClr val="dk2"/>
              </a:solidFill>
              <a:latin typeface="Barlow"/>
              <a:ea typeface="Barlow"/>
              <a:cs typeface="Barlow"/>
              <a:sym typeface="Barlow"/>
            </a:endParaRPr>
          </a:p>
        </p:txBody>
      </p:sp>
      <p:sp>
        <p:nvSpPr>
          <p:cNvPr id="1761" name="Google Shape;1761;p35"/>
          <p:cNvSpPr txBox="1"/>
          <p:nvPr/>
        </p:nvSpPr>
        <p:spPr>
          <a:xfrm>
            <a:off x="720000" y="3091143"/>
            <a:ext cx="2338800" cy="474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lt1"/>
                </a:solidFill>
                <a:latin typeface="Exo Medium"/>
                <a:ea typeface="Exo Medium"/>
                <a:cs typeface="Exo Medium"/>
                <a:sym typeface="Exo Medium"/>
              </a:rPr>
              <a:t>Day 4</a:t>
            </a:r>
            <a:endParaRPr sz="2200">
              <a:solidFill>
                <a:schemeClr val="lt1"/>
              </a:solidFill>
              <a:latin typeface="Exo Medium"/>
              <a:ea typeface="Exo Medium"/>
              <a:cs typeface="Exo Medium"/>
              <a:sym typeface="Exo Medium"/>
            </a:endParaRPr>
          </a:p>
        </p:txBody>
      </p:sp>
      <p:sp>
        <p:nvSpPr>
          <p:cNvPr id="1762" name="Google Shape;1762;p35"/>
          <p:cNvSpPr txBox="1"/>
          <p:nvPr/>
        </p:nvSpPr>
        <p:spPr>
          <a:xfrm>
            <a:off x="3402600" y="3552066"/>
            <a:ext cx="2338800" cy="858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Barlow"/>
                <a:ea typeface="Barlow"/>
                <a:cs typeface="Barlow"/>
                <a:sym typeface="Barlow"/>
              </a:rPr>
              <a:t>Programming bluetooth control and maze challenge </a:t>
            </a:r>
            <a:endParaRPr>
              <a:solidFill>
                <a:schemeClr val="dk2"/>
              </a:solidFill>
              <a:latin typeface="Barlow"/>
              <a:ea typeface="Barlow"/>
              <a:cs typeface="Barlow"/>
              <a:sym typeface="Barlow"/>
            </a:endParaRPr>
          </a:p>
        </p:txBody>
      </p:sp>
      <p:sp>
        <p:nvSpPr>
          <p:cNvPr id="1763" name="Google Shape;1763;p35"/>
          <p:cNvSpPr txBox="1"/>
          <p:nvPr/>
        </p:nvSpPr>
        <p:spPr>
          <a:xfrm>
            <a:off x="3402600" y="3091143"/>
            <a:ext cx="2338800" cy="474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lt1"/>
                </a:solidFill>
                <a:latin typeface="Exo Medium"/>
                <a:ea typeface="Exo Medium"/>
                <a:cs typeface="Exo Medium"/>
                <a:sym typeface="Exo Medium"/>
              </a:rPr>
              <a:t>Day 5</a:t>
            </a:r>
            <a:endParaRPr sz="2200">
              <a:solidFill>
                <a:schemeClr val="lt1"/>
              </a:solidFill>
              <a:latin typeface="Exo Medium"/>
              <a:ea typeface="Exo Medium"/>
              <a:cs typeface="Exo Medium"/>
              <a:sym typeface="Exo Medium"/>
            </a:endParaRPr>
          </a:p>
        </p:txBody>
      </p:sp>
      <p:sp>
        <p:nvSpPr>
          <p:cNvPr id="1764" name="Google Shape;1764;p35"/>
          <p:cNvSpPr txBox="1"/>
          <p:nvPr/>
        </p:nvSpPr>
        <p:spPr>
          <a:xfrm>
            <a:off x="6085200" y="3552066"/>
            <a:ext cx="2338800" cy="858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Barlow"/>
                <a:ea typeface="Barlow"/>
                <a:cs typeface="Barlow"/>
                <a:sym typeface="Barlow"/>
              </a:rPr>
              <a:t>Programming your design for the final competition</a:t>
            </a:r>
            <a:endParaRPr>
              <a:solidFill>
                <a:schemeClr val="dk2"/>
              </a:solidFill>
              <a:latin typeface="Barlow"/>
              <a:ea typeface="Barlow"/>
              <a:cs typeface="Barlow"/>
              <a:sym typeface="Barlow"/>
            </a:endParaRPr>
          </a:p>
        </p:txBody>
      </p:sp>
      <p:sp>
        <p:nvSpPr>
          <p:cNvPr id="1765" name="Google Shape;1765;p35"/>
          <p:cNvSpPr txBox="1"/>
          <p:nvPr/>
        </p:nvSpPr>
        <p:spPr>
          <a:xfrm>
            <a:off x="6085200" y="3091143"/>
            <a:ext cx="2338800" cy="474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lt1"/>
                </a:solidFill>
                <a:latin typeface="Exo Medium"/>
                <a:ea typeface="Exo Medium"/>
                <a:cs typeface="Exo Medium"/>
                <a:sym typeface="Exo Medium"/>
              </a:rPr>
              <a:t>Day 6-8</a:t>
            </a:r>
            <a:endParaRPr sz="2200">
              <a:solidFill>
                <a:schemeClr val="lt1"/>
              </a:solidFill>
              <a:latin typeface="Exo Medium"/>
              <a:ea typeface="Exo Medium"/>
              <a:cs typeface="Exo Medium"/>
              <a:sym typeface="Exo Medium"/>
            </a:endParaRPr>
          </a:p>
        </p:txBody>
      </p:sp>
      <p:cxnSp>
        <p:nvCxnSpPr>
          <p:cNvPr id="1766" name="Google Shape;1766;p35"/>
          <p:cNvCxnSpPr>
            <a:stCxn id="1758" idx="2"/>
            <a:endCxn id="1761" idx="0"/>
          </p:cNvCxnSpPr>
          <p:nvPr/>
        </p:nvCxnSpPr>
        <p:spPr>
          <a:xfrm rot="5400000">
            <a:off x="4316250" y="152673"/>
            <a:ext cx="511500" cy="5365200"/>
          </a:xfrm>
          <a:prstGeom prst="bentConnector3">
            <a:avLst>
              <a:gd fmla="val 50012" name="adj1"/>
            </a:avLst>
          </a:prstGeom>
          <a:noFill/>
          <a:ln cap="flat" cmpd="sng" w="9525">
            <a:solidFill>
              <a:schemeClr val="dk2"/>
            </a:solidFill>
            <a:prstDash val="solid"/>
            <a:round/>
            <a:headEnd len="med" w="med" type="none"/>
            <a:tailEnd len="med" w="med" type="triangle"/>
          </a:ln>
        </p:spPr>
      </p:cxnSp>
      <p:cxnSp>
        <p:nvCxnSpPr>
          <p:cNvPr id="1767" name="Google Shape;1767;p35"/>
          <p:cNvCxnSpPr>
            <a:stCxn id="1761" idx="3"/>
            <a:endCxn id="1763" idx="1"/>
          </p:cNvCxnSpPr>
          <p:nvPr/>
        </p:nvCxnSpPr>
        <p:spPr>
          <a:xfrm>
            <a:off x="3058800" y="3328443"/>
            <a:ext cx="343800" cy="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768" name="Google Shape;1768;p35"/>
          <p:cNvCxnSpPr>
            <a:stCxn id="1763" idx="3"/>
            <a:endCxn id="1765" idx="1"/>
          </p:cNvCxnSpPr>
          <p:nvPr/>
        </p:nvCxnSpPr>
        <p:spPr>
          <a:xfrm>
            <a:off x="5741400" y="3328443"/>
            <a:ext cx="343800" cy="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1769" name="Google Shape;1769;p35"/>
          <p:cNvSpPr txBox="1"/>
          <p:nvPr/>
        </p:nvSpPr>
        <p:spPr>
          <a:xfrm>
            <a:off x="720000" y="1720798"/>
            <a:ext cx="2338800" cy="858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Barlow"/>
                <a:ea typeface="Barlow"/>
                <a:cs typeface="Barlow"/>
                <a:sym typeface="Barlow"/>
              </a:rPr>
              <a:t>Learning how to CAD and why </a:t>
            </a:r>
            <a:r>
              <a:rPr lang="en">
                <a:solidFill>
                  <a:schemeClr val="dk2"/>
                </a:solidFill>
                <a:latin typeface="Barlow"/>
                <a:ea typeface="Barlow"/>
                <a:cs typeface="Barlow"/>
                <a:sym typeface="Barlow"/>
              </a:rPr>
              <a:t>engineers</a:t>
            </a:r>
            <a:r>
              <a:rPr lang="en">
                <a:solidFill>
                  <a:schemeClr val="dk2"/>
                </a:solidFill>
                <a:latin typeface="Barlow"/>
                <a:ea typeface="Barlow"/>
                <a:cs typeface="Barlow"/>
                <a:sym typeface="Barlow"/>
              </a:rPr>
              <a:t> use it</a:t>
            </a:r>
            <a:endParaRPr>
              <a:solidFill>
                <a:schemeClr val="dk2"/>
              </a:solidFill>
              <a:latin typeface="Barlow"/>
              <a:ea typeface="Barlow"/>
              <a:cs typeface="Barlow"/>
              <a:sym typeface="Barlow"/>
            </a:endParaRPr>
          </a:p>
        </p:txBody>
      </p:sp>
      <p:sp>
        <p:nvSpPr>
          <p:cNvPr id="1770" name="Google Shape;1770;p35"/>
          <p:cNvSpPr txBox="1"/>
          <p:nvPr/>
        </p:nvSpPr>
        <p:spPr>
          <a:xfrm>
            <a:off x="720000" y="1259875"/>
            <a:ext cx="2338800" cy="474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lt1"/>
                </a:solidFill>
                <a:latin typeface="Exo Medium"/>
                <a:ea typeface="Exo Medium"/>
                <a:cs typeface="Exo Medium"/>
                <a:sym typeface="Exo Medium"/>
              </a:rPr>
              <a:t>Day 1</a:t>
            </a:r>
            <a:endParaRPr sz="2200">
              <a:solidFill>
                <a:schemeClr val="lt1"/>
              </a:solidFill>
              <a:latin typeface="Exo Medium"/>
              <a:ea typeface="Exo Medium"/>
              <a:cs typeface="Exo Medium"/>
              <a:sym typeface="Exo Medium"/>
            </a:endParaRPr>
          </a:p>
        </p:txBody>
      </p:sp>
      <p:cxnSp>
        <p:nvCxnSpPr>
          <p:cNvPr id="1771" name="Google Shape;1771;p35"/>
          <p:cNvCxnSpPr/>
          <p:nvPr/>
        </p:nvCxnSpPr>
        <p:spPr>
          <a:xfrm>
            <a:off x="3058800" y="1496868"/>
            <a:ext cx="343800" cy="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772" name="Google Shape;1772;p35"/>
          <p:cNvCxnSpPr/>
          <p:nvPr/>
        </p:nvCxnSpPr>
        <p:spPr>
          <a:xfrm>
            <a:off x="5741400" y="1496868"/>
            <a:ext cx="343800" cy="6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Review/Intro of H-Bridges</a:t>
            </a:r>
            <a:endParaRPr/>
          </a:p>
        </p:txBody>
      </p:sp>
      <p:sp>
        <p:nvSpPr>
          <p:cNvPr id="2585" name="Google Shape;2585;p89"/>
          <p:cNvSpPr txBox="1"/>
          <p:nvPr>
            <p:ph idx="2" type="subTitle"/>
          </p:nvPr>
        </p:nvSpPr>
        <p:spPr>
          <a:xfrm>
            <a:off x="1134900" y="1242525"/>
            <a:ext cx="6874200" cy="25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H-Bridge is a circuit that allows you to safely control the speed of a motor using PWM and the direction of a motor through the transistors. </a:t>
            </a:r>
            <a:endParaRPr/>
          </a:p>
        </p:txBody>
      </p:sp>
      <p:pic>
        <p:nvPicPr>
          <p:cNvPr id="2586" name="Google Shape;2586;p89"/>
          <p:cNvPicPr preferRelativeResize="0"/>
          <p:nvPr/>
        </p:nvPicPr>
        <p:blipFill>
          <a:blip r:embed="rId3">
            <a:alphaModFix/>
          </a:blip>
          <a:stretch>
            <a:fillRect/>
          </a:stretch>
        </p:blipFill>
        <p:spPr>
          <a:xfrm>
            <a:off x="2571238" y="1847800"/>
            <a:ext cx="4001525" cy="2840900"/>
          </a:xfrm>
          <a:prstGeom prst="rect">
            <a:avLst/>
          </a:prstGeom>
          <a:noFill/>
          <a:ln>
            <a:noFill/>
          </a:ln>
        </p:spPr>
      </p:pic>
      <p:sp>
        <p:nvSpPr>
          <p:cNvPr id="2587" name="Google Shape;2587;p89"/>
          <p:cNvSpPr txBox="1"/>
          <p:nvPr/>
        </p:nvSpPr>
        <p:spPr>
          <a:xfrm>
            <a:off x="2585500" y="2097100"/>
            <a:ext cx="7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In1</a:t>
            </a:r>
            <a:endParaRPr>
              <a:latin typeface="Barlow"/>
              <a:ea typeface="Barlow"/>
              <a:cs typeface="Barlow"/>
              <a:sym typeface="Barlow"/>
            </a:endParaRPr>
          </a:p>
        </p:txBody>
      </p:sp>
      <p:sp>
        <p:nvSpPr>
          <p:cNvPr id="2588" name="Google Shape;2588;p89"/>
          <p:cNvSpPr txBox="1"/>
          <p:nvPr/>
        </p:nvSpPr>
        <p:spPr>
          <a:xfrm>
            <a:off x="2585500" y="3576675"/>
            <a:ext cx="7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In2</a:t>
            </a:r>
            <a:endParaRPr>
              <a:latin typeface="Barlow"/>
              <a:ea typeface="Barlow"/>
              <a:cs typeface="Barlow"/>
              <a:sym typeface="Barlow"/>
            </a:endParaRPr>
          </a:p>
        </p:txBody>
      </p:sp>
      <p:sp>
        <p:nvSpPr>
          <p:cNvPr id="2589" name="Google Shape;2589;p89"/>
          <p:cNvSpPr txBox="1"/>
          <p:nvPr/>
        </p:nvSpPr>
        <p:spPr>
          <a:xfrm>
            <a:off x="7006075" y="3568088"/>
            <a:ext cx="12078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Release</a:t>
            </a:r>
            <a:endParaRPr>
              <a:latin typeface="Barlow"/>
              <a:ea typeface="Barlow"/>
              <a:cs typeface="Barlow"/>
              <a:sym typeface="Barlow"/>
            </a:endParaRPr>
          </a:p>
        </p:txBody>
      </p:sp>
      <p:sp>
        <p:nvSpPr>
          <p:cNvPr id="2590" name="Google Shape;2590;p89"/>
          <p:cNvSpPr txBox="1"/>
          <p:nvPr/>
        </p:nvSpPr>
        <p:spPr>
          <a:xfrm>
            <a:off x="3508425" y="2003250"/>
            <a:ext cx="5847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Off</a:t>
            </a:r>
            <a:endParaRPr>
              <a:latin typeface="Barlow"/>
              <a:ea typeface="Barlow"/>
              <a:cs typeface="Barlow"/>
              <a:sym typeface="Barlow"/>
            </a:endParaRPr>
          </a:p>
        </p:txBody>
      </p:sp>
      <p:sp>
        <p:nvSpPr>
          <p:cNvPr id="2591" name="Google Shape;2591;p89"/>
          <p:cNvSpPr txBox="1"/>
          <p:nvPr/>
        </p:nvSpPr>
        <p:spPr>
          <a:xfrm>
            <a:off x="5750725" y="3455075"/>
            <a:ext cx="5847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Off</a:t>
            </a:r>
            <a:endParaRPr>
              <a:latin typeface="Barlow"/>
              <a:ea typeface="Barlow"/>
              <a:cs typeface="Barlow"/>
              <a:sym typeface="Barlow"/>
            </a:endParaRPr>
          </a:p>
        </p:txBody>
      </p:sp>
      <p:sp>
        <p:nvSpPr>
          <p:cNvPr id="2592" name="Google Shape;2592;p89"/>
          <p:cNvSpPr txBox="1"/>
          <p:nvPr/>
        </p:nvSpPr>
        <p:spPr>
          <a:xfrm>
            <a:off x="5728975" y="2003250"/>
            <a:ext cx="5847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Off</a:t>
            </a:r>
            <a:endParaRPr>
              <a:latin typeface="Barlow"/>
              <a:ea typeface="Barlow"/>
              <a:cs typeface="Barlow"/>
              <a:sym typeface="Barlow"/>
            </a:endParaRPr>
          </a:p>
        </p:txBody>
      </p:sp>
      <p:sp>
        <p:nvSpPr>
          <p:cNvPr id="2593" name="Google Shape;2593;p89"/>
          <p:cNvSpPr txBox="1"/>
          <p:nvPr/>
        </p:nvSpPr>
        <p:spPr>
          <a:xfrm>
            <a:off x="3451825" y="3455075"/>
            <a:ext cx="5847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Off</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0"/>
                                        </p:tgtEl>
                                        <p:attrNameLst>
                                          <p:attrName>style.visibility</p:attrName>
                                        </p:attrNameLst>
                                      </p:cBhvr>
                                      <p:to>
                                        <p:strVal val="visible"/>
                                      </p:to>
                                    </p:set>
                                    <p:animEffect filter="fade" transition="in">
                                      <p:cBhvr>
                                        <p:cTn dur="1000"/>
                                        <p:tgtEl>
                                          <p:spTgt spid="2590"/>
                                        </p:tgtEl>
                                      </p:cBhvr>
                                    </p:animEffect>
                                  </p:childTnLst>
                                </p:cTn>
                              </p:par>
                              <p:par>
                                <p:cTn fill="hold" nodeType="withEffect" presetClass="entr" presetID="10" presetSubtype="0">
                                  <p:stCondLst>
                                    <p:cond delay="0"/>
                                  </p:stCondLst>
                                  <p:childTnLst>
                                    <p:set>
                                      <p:cBhvr>
                                        <p:cTn dur="1" fill="hold">
                                          <p:stCondLst>
                                            <p:cond delay="0"/>
                                          </p:stCondLst>
                                        </p:cTn>
                                        <p:tgtEl>
                                          <p:spTgt spid="2591"/>
                                        </p:tgtEl>
                                        <p:attrNameLst>
                                          <p:attrName>style.visibility</p:attrName>
                                        </p:attrNameLst>
                                      </p:cBhvr>
                                      <p:to>
                                        <p:strVal val="visible"/>
                                      </p:to>
                                    </p:set>
                                    <p:animEffect filter="fade" transition="in">
                                      <p:cBhvr>
                                        <p:cTn dur="1000"/>
                                        <p:tgtEl>
                                          <p:spTgt spid="2591"/>
                                        </p:tgtEl>
                                      </p:cBhvr>
                                    </p:animEffect>
                                  </p:childTnLst>
                                </p:cTn>
                              </p:par>
                              <p:par>
                                <p:cTn fill="hold" nodeType="withEffect" presetClass="entr" presetID="10" presetSubtype="0">
                                  <p:stCondLst>
                                    <p:cond delay="0"/>
                                  </p:stCondLst>
                                  <p:childTnLst>
                                    <p:set>
                                      <p:cBhvr>
                                        <p:cTn dur="1" fill="hold">
                                          <p:stCondLst>
                                            <p:cond delay="0"/>
                                          </p:stCondLst>
                                        </p:cTn>
                                        <p:tgtEl>
                                          <p:spTgt spid="2592"/>
                                        </p:tgtEl>
                                        <p:attrNameLst>
                                          <p:attrName>style.visibility</p:attrName>
                                        </p:attrNameLst>
                                      </p:cBhvr>
                                      <p:to>
                                        <p:strVal val="visible"/>
                                      </p:to>
                                    </p:set>
                                    <p:animEffect filter="fade" transition="in">
                                      <p:cBhvr>
                                        <p:cTn dur="1000"/>
                                        <p:tgtEl>
                                          <p:spTgt spid="2592"/>
                                        </p:tgtEl>
                                      </p:cBhvr>
                                    </p:animEffect>
                                  </p:childTnLst>
                                </p:cTn>
                              </p:par>
                              <p:par>
                                <p:cTn fill="hold" nodeType="withEffect" presetClass="entr" presetID="10" presetSubtype="0">
                                  <p:stCondLst>
                                    <p:cond delay="0"/>
                                  </p:stCondLst>
                                  <p:childTnLst>
                                    <p:set>
                                      <p:cBhvr>
                                        <p:cTn dur="1" fill="hold">
                                          <p:stCondLst>
                                            <p:cond delay="0"/>
                                          </p:stCondLst>
                                        </p:cTn>
                                        <p:tgtEl>
                                          <p:spTgt spid="2593"/>
                                        </p:tgtEl>
                                        <p:attrNameLst>
                                          <p:attrName>style.visibility</p:attrName>
                                        </p:attrNameLst>
                                      </p:cBhvr>
                                      <p:to>
                                        <p:strVal val="visible"/>
                                      </p:to>
                                    </p:set>
                                    <p:animEffect filter="fade" transition="in">
                                      <p:cBhvr>
                                        <p:cTn dur="1000"/>
                                        <p:tgtEl>
                                          <p:spTgt spid="2593"/>
                                        </p:tgtEl>
                                      </p:cBhvr>
                                    </p:animEffect>
                                  </p:childTnLst>
                                </p:cTn>
                              </p:par>
                              <p:par>
                                <p:cTn fill="hold" nodeType="withEffect" presetClass="entr" presetID="10" presetSubtype="0">
                                  <p:stCondLst>
                                    <p:cond delay="0"/>
                                  </p:stCondLst>
                                  <p:childTnLst>
                                    <p:set>
                                      <p:cBhvr>
                                        <p:cTn dur="1" fill="hold">
                                          <p:stCondLst>
                                            <p:cond delay="0"/>
                                          </p:stCondLst>
                                        </p:cTn>
                                        <p:tgtEl>
                                          <p:spTgt spid="2589"/>
                                        </p:tgtEl>
                                        <p:attrNameLst>
                                          <p:attrName>style.visibility</p:attrName>
                                        </p:attrNameLst>
                                      </p:cBhvr>
                                      <p:to>
                                        <p:strVal val="visible"/>
                                      </p:to>
                                    </p:set>
                                    <p:animEffect filter="fade" transition="in">
                                      <p:cBhvr>
                                        <p:cTn dur="1000"/>
                                        <p:tgtEl>
                                          <p:spTgt spid="2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PWM Pins on The Board</a:t>
            </a:r>
            <a:endParaRPr/>
          </a:p>
        </p:txBody>
      </p:sp>
      <p:sp>
        <p:nvSpPr>
          <p:cNvPr id="2599" name="Google Shape;2599;p90"/>
          <p:cNvSpPr txBox="1"/>
          <p:nvPr>
            <p:ph idx="4294967295" type="subTitle"/>
          </p:nvPr>
        </p:nvSpPr>
        <p:spPr>
          <a:xfrm>
            <a:off x="4138350" y="1242525"/>
            <a:ext cx="3870600" cy="8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t>
            </a:r>
            <a:r>
              <a:rPr lang="en"/>
              <a:t>control</a:t>
            </a:r>
            <a:r>
              <a:rPr lang="en"/>
              <a:t> the speed and direction of 4 DC motors, we need </a:t>
            </a:r>
            <a:r>
              <a:rPr b="1" lang="en"/>
              <a:t>8 PWM pins</a:t>
            </a:r>
            <a:r>
              <a:rPr lang="en"/>
              <a:t>. What’s the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endParaRPr/>
          </a:p>
        </p:txBody>
      </p:sp>
      <p:pic>
        <p:nvPicPr>
          <p:cNvPr id="2600" name="Google Shape;2600;p90"/>
          <p:cNvPicPr preferRelativeResize="0"/>
          <p:nvPr/>
        </p:nvPicPr>
        <p:blipFill>
          <a:blip r:embed="rId3">
            <a:alphaModFix/>
          </a:blip>
          <a:stretch>
            <a:fillRect/>
          </a:stretch>
        </p:blipFill>
        <p:spPr>
          <a:xfrm>
            <a:off x="1463775" y="1242525"/>
            <a:ext cx="2446849" cy="3186500"/>
          </a:xfrm>
          <a:prstGeom prst="rect">
            <a:avLst/>
          </a:prstGeom>
          <a:noFill/>
          <a:ln>
            <a:noFill/>
          </a:ln>
        </p:spPr>
      </p:pic>
      <p:sp>
        <p:nvSpPr>
          <p:cNvPr id="2601" name="Google Shape;2601;p90"/>
          <p:cNvSpPr txBox="1"/>
          <p:nvPr>
            <p:ph idx="4294967295" type="subTitle"/>
          </p:nvPr>
        </p:nvSpPr>
        <p:spPr>
          <a:xfrm>
            <a:off x="4138350" y="2070250"/>
            <a:ext cx="3870600" cy="4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We only have </a:t>
            </a:r>
            <a:r>
              <a:rPr lang="en" u="sng"/>
              <a:t>7 PWM pins</a:t>
            </a:r>
            <a:r>
              <a:rPr lang="en"/>
              <a:t> on the board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endParaRPr/>
          </a:p>
        </p:txBody>
      </p:sp>
      <p:sp>
        <p:nvSpPr>
          <p:cNvPr id="2602" name="Google Shape;2602;p90"/>
          <p:cNvSpPr txBox="1"/>
          <p:nvPr>
            <p:ph idx="4294967295" type="subTitle"/>
          </p:nvPr>
        </p:nvSpPr>
        <p:spPr>
          <a:xfrm>
            <a:off x="4138350" y="2720325"/>
            <a:ext cx="3870600" cy="8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get more PWM pins?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1000"/>
                                        <p:tgtEl>
                                          <p:spTgt spid="2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1000"/>
                                        <p:tgtEl>
                                          <p:spTgt spid="2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Motorshield</a:t>
            </a:r>
            <a:endParaRPr/>
          </a:p>
        </p:txBody>
      </p:sp>
      <p:pic>
        <p:nvPicPr>
          <p:cNvPr id="2608" name="Google Shape;2608;p91"/>
          <p:cNvPicPr preferRelativeResize="0"/>
          <p:nvPr/>
        </p:nvPicPr>
        <p:blipFill rotWithShape="1">
          <a:blip r:embed="rId3">
            <a:alphaModFix/>
          </a:blip>
          <a:srcRect b="13190" l="15258" r="15946" t="15083"/>
          <a:stretch/>
        </p:blipFill>
        <p:spPr>
          <a:xfrm>
            <a:off x="2467488" y="1193625"/>
            <a:ext cx="4209024" cy="32935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PWM Driver</a:t>
            </a:r>
            <a:endParaRPr/>
          </a:p>
        </p:txBody>
      </p:sp>
      <p:pic>
        <p:nvPicPr>
          <p:cNvPr id="2614" name="Google Shape;2614;p92"/>
          <p:cNvPicPr preferRelativeResize="0"/>
          <p:nvPr/>
        </p:nvPicPr>
        <p:blipFill rotWithShape="1">
          <a:blip r:embed="rId3">
            <a:alphaModFix/>
          </a:blip>
          <a:srcRect b="28915" l="14905" r="13604" t="25706"/>
          <a:stretch/>
        </p:blipFill>
        <p:spPr>
          <a:xfrm>
            <a:off x="2292975" y="1570525"/>
            <a:ext cx="4648776" cy="2214476"/>
          </a:xfrm>
          <a:prstGeom prst="rect">
            <a:avLst/>
          </a:prstGeom>
          <a:noFill/>
          <a:ln>
            <a:noFill/>
          </a:ln>
        </p:spPr>
      </p:pic>
      <p:sp>
        <p:nvSpPr>
          <p:cNvPr id="2615" name="Google Shape;2615;p92"/>
          <p:cNvSpPr/>
          <p:nvPr/>
        </p:nvSpPr>
        <p:spPr>
          <a:xfrm>
            <a:off x="4507425" y="2128075"/>
            <a:ext cx="895200" cy="6675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2"/>
          <p:cNvSpPr txBox="1"/>
          <p:nvPr/>
        </p:nvSpPr>
        <p:spPr>
          <a:xfrm>
            <a:off x="3164100" y="3997850"/>
            <a:ext cx="2815800" cy="8313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PWM Driver</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Takes 2 PWM pins and maps them to 8 PWM pins </a:t>
            </a:r>
            <a:endParaRPr>
              <a:latin typeface="Barlow"/>
              <a:ea typeface="Barlow"/>
              <a:cs typeface="Barlow"/>
              <a:sym typeface="Barlow"/>
            </a:endParaRPr>
          </a:p>
        </p:txBody>
      </p:sp>
      <p:cxnSp>
        <p:nvCxnSpPr>
          <p:cNvPr id="2617" name="Google Shape;2617;p92"/>
          <p:cNvCxnSpPr>
            <a:stCxn id="2615" idx="2"/>
            <a:endCxn id="2616" idx="0"/>
          </p:cNvCxnSpPr>
          <p:nvPr/>
        </p:nvCxnSpPr>
        <p:spPr>
          <a:xfrm flipH="1">
            <a:off x="4571925" y="2795575"/>
            <a:ext cx="383100" cy="1202400"/>
          </a:xfrm>
          <a:prstGeom prst="straightConnector1">
            <a:avLst/>
          </a:prstGeom>
          <a:noFill/>
          <a:ln cap="flat" cmpd="sng" w="19050">
            <a:solidFill>
              <a:srgbClr val="6AA84F"/>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H-Bridges and Power</a:t>
            </a:r>
            <a:endParaRPr/>
          </a:p>
        </p:txBody>
      </p:sp>
      <p:pic>
        <p:nvPicPr>
          <p:cNvPr id="2623" name="Google Shape;2623;p93"/>
          <p:cNvPicPr preferRelativeResize="0"/>
          <p:nvPr/>
        </p:nvPicPr>
        <p:blipFill rotWithShape="1">
          <a:blip r:embed="rId3">
            <a:alphaModFix/>
          </a:blip>
          <a:srcRect b="28915" l="14905" r="13604" t="25706"/>
          <a:stretch/>
        </p:blipFill>
        <p:spPr>
          <a:xfrm>
            <a:off x="2292975" y="1570525"/>
            <a:ext cx="4648776" cy="2214476"/>
          </a:xfrm>
          <a:prstGeom prst="rect">
            <a:avLst/>
          </a:prstGeom>
          <a:noFill/>
          <a:ln>
            <a:noFill/>
          </a:ln>
        </p:spPr>
      </p:pic>
      <p:sp>
        <p:nvSpPr>
          <p:cNvPr id="2624" name="Google Shape;2624;p93"/>
          <p:cNvSpPr/>
          <p:nvPr/>
        </p:nvSpPr>
        <p:spPr>
          <a:xfrm>
            <a:off x="2976150" y="2465750"/>
            <a:ext cx="808800" cy="8313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3"/>
          <p:cNvSpPr txBox="1"/>
          <p:nvPr/>
        </p:nvSpPr>
        <p:spPr>
          <a:xfrm>
            <a:off x="2544275" y="4384925"/>
            <a:ext cx="1547100" cy="400200"/>
          </a:xfrm>
          <a:prstGeom prst="rect">
            <a:avLst/>
          </a:prstGeom>
          <a:noFill/>
          <a:ln cap="flat" cmpd="sng" w="19050">
            <a:solidFill>
              <a:srgbClr val="A64D7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Two H-Bridges</a:t>
            </a:r>
            <a:endParaRPr>
              <a:latin typeface="Barlow"/>
              <a:ea typeface="Barlow"/>
              <a:cs typeface="Barlow"/>
              <a:sym typeface="Barlow"/>
            </a:endParaRPr>
          </a:p>
        </p:txBody>
      </p:sp>
      <p:cxnSp>
        <p:nvCxnSpPr>
          <p:cNvPr id="2626" name="Google Shape;2626;p93"/>
          <p:cNvCxnSpPr>
            <a:stCxn id="2624" idx="2"/>
            <a:endCxn id="2625" idx="0"/>
          </p:cNvCxnSpPr>
          <p:nvPr/>
        </p:nvCxnSpPr>
        <p:spPr>
          <a:xfrm flipH="1">
            <a:off x="3317850" y="3297050"/>
            <a:ext cx="62700" cy="1087800"/>
          </a:xfrm>
          <a:prstGeom prst="straightConnector1">
            <a:avLst/>
          </a:prstGeom>
          <a:noFill/>
          <a:ln cap="flat" cmpd="sng" w="19050">
            <a:solidFill>
              <a:srgbClr val="A64D79"/>
            </a:solidFill>
            <a:prstDash val="solid"/>
            <a:round/>
            <a:headEnd len="med" w="med" type="none"/>
            <a:tailEnd len="med" w="med" type="triangle"/>
          </a:ln>
        </p:spPr>
      </p:cxnSp>
      <p:sp>
        <p:nvSpPr>
          <p:cNvPr id="2627" name="Google Shape;2627;p93"/>
          <p:cNvSpPr/>
          <p:nvPr/>
        </p:nvSpPr>
        <p:spPr>
          <a:xfrm>
            <a:off x="5390100" y="2465750"/>
            <a:ext cx="808800" cy="8313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3"/>
          <p:cNvSpPr txBox="1"/>
          <p:nvPr/>
        </p:nvSpPr>
        <p:spPr>
          <a:xfrm>
            <a:off x="5131000" y="4337800"/>
            <a:ext cx="1547100" cy="400200"/>
          </a:xfrm>
          <a:prstGeom prst="rect">
            <a:avLst/>
          </a:prstGeom>
          <a:noFill/>
          <a:ln cap="flat" cmpd="sng" w="19050">
            <a:solidFill>
              <a:srgbClr val="A64D7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Two H-Bridges</a:t>
            </a:r>
            <a:endParaRPr>
              <a:latin typeface="Barlow"/>
              <a:ea typeface="Barlow"/>
              <a:cs typeface="Barlow"/>
              <a:sym typeface="Barlow"/>
            </a:endParaRPr>
          </a:p>
        </p:txBody>
      </p:sp>
      <p:cxnSp>
        <p:nvCxnSpPr>
          <p:cNvPr id="2629" name="Google Shape;2629;p93"/>
          <p:cNvCxnSpPr>
            <a:stCxn id="2627" idx="2"/>
            <a:endCxn id="2628" idx="0"/>
          </p:cNvCxnSpPr>
          <p:nvPr/>
        </p:nvCxnSpPr>
        <p:spPr>
          <a:xfrm>
            <a:off x="5794500" y="3297050"/>
            <a:ext cx="110100" cy="1040700"/>
          </a:xfrm>
          <a:prstGeom prst="straightConnector1">
            <a:avLst/>
          </a:prstGeom>
          <a:noFill/>
          <a:ln cap="flat" cmpd="sng" w="19050">
            <a:solidFill>
              <a:srgbClr val="A64D79"/>
            </a:solidFill>
            <a:prstDash val="solid"/>
            <a:round/>
            <a:headEnd len="med" w="med" type="none"/>
            <a:tailEnd len="med" w="med" type="triangle"/>
          </a:ln>
        </p:spPr>
      </p:cxnSp>
      <p:sp>
        <p:nvSpPr>
          <p:cNvPr id="2630" name="Google Shape;2630;p93"/>
          <p:cNvSpPr/>
          <p:nvPr/>
        </p:nvSpPr>
        <p:spPr>
          <a:xfrm>
            <a:off x="2921200" y="1641200"/>
            <a:ext cx="753900" cy="706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3"/>
          <p:cNvSpPr txBox="1"/>
          <p:nvPr/>
        </p:nvSpPr>
        <p:spPr>
          <a:xfrm>
            <a:off x="429900" y="1237625"/>
            <a:ext cx="1645200" cy="6156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Battery Port</a:t>
            </a:r>
            <a:br>
              <a:rPr lang="en">
                <a:latin typeface="Barlow"/>
                <a:ea typeface="Barlow"/>
                <a:cs typeface="Barlow"/>
                <a:sym typeface="Barlow"/>
              </a:rPr>
            </a:br>
            <a:r>
              <a:rPr lang="en">
                <a:latin typeface="Barlow"/>
                <a:ea typeface="Barlow"/>
                <a:cs typeface="Barlow"/>
                <a:sym typeface="Barlow"/>
              </a:rPr>
              <a:t>(Note the polarity)</a:t>
            </a:r>
            <a:endParaRPr>
              <a:latin typeface="Barlow"/>
              <a:ea typeface="Barlow"/>
              <a:cs typeface="Barlow"/>
              <a:sym typeface="Barlow"/>
            </a:endParaRPr>
          </a:p>
        </p:txBody>
      </p:sp>
      <p:cxnSp>
        <p:nvCxnSpPr>
          <p:cNvPr id="2632" name="Google Shape;2632;p93"/>
          <p:cNvCxnSpPr>
            <a:stCxn id="2630" idx="1"/>
            <a:endCxn id="2631" idx="3"/>
          </p:cNvCxnSpPr>
          <p:nvPr/>
        </p:nvCxnSpPr>
        <p:spPr>
          <a:xfrm rot="10800000">
            <a:off x="2075200" y="1545500"/>
            <a:ext cx="846000" cy="449100"/>
          </a:xfrm>
          <a:prstGeom prst="straightConnector1">
            <a:avLst/>
          </a:prstGeom>
          <a:noFill/>
          <a:ln cap="flat" cmpd="sng" w="19050">
            <a:solidFill>
              <a:schemeClr val="accent2"/>
            </a:solidFill>
            <a:prstDash val="solid"/>
            <a:round/>
            <a:headEnd len="med" w="med" type="none"/>
            <a:tailEnd len="med" w="med" type="triangle"/>
          </a:ln>
        </p:spPr>
      </p:cxnSp>
      <p:sp>
        <p:nvSpPr>
          <p:cNvPr id="2633" name="Google Shape;2633;p93"/>
          <p:cNvSpPr/>
          <p:nvPr/>
        </p:nvSpPr>
        <p:spPr>
          <a:xfrm>
            <a:off x="2002425" y="1997249"/>
            <a:ext cx="5229900" cy="1370400"/>
          </a:xfrm>
          <a:prstGeom prst="bracePair">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3"/>
          <p:cNvSpPr txBox="1"/>
          <p:nvPr/>
        </p:nvSpPr>
        <p:spPr>
          <a:xfrm>
            <a:off x="557550" y="2482338"/>
            <a:ext cx="1389900" cy="400200"/>
          </a:xfrm>
          <a:prstGeom prst="rect">
            <a:avLst/>
          </a:prstGeom>
          <a:noFill/>
          <a:ln cap="flat" cmpd="sng" w="19050">
            <a:solidFill>
              <a:srgbClr val="A64D7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Motor Terminal</a:t>
            </a:r>
            <a:endParaRPr>
              <a:latin typeface="Barlow"/>
              <a:ea typeface="Barlow"/>
              <a:cs typeface="Barlow"/>
              <a:sym typeface="Barlow"/>
            </a:endParaRPr>
          </a:p>
        </p:txBody>
      </p:sp>
      <p:sp>
        <p:nvSpPr>
          <p:cNvPr id="2635" name="Google Shape;2635;p93"/>
          <p:cNvSpPr txBox="1"/>
          <p:nvPr/>
        </p:nvSpPr>
        <p:spPr>
          <a:xfrm>
            <a:off x="7287300" y="2477663"/>
            <a:ext cx="1389900" cy="400200"/>
          </a:xfrm>
          <a:prstGeom prst="rect">
            <a:avLst/>
          </a:prstGeom>
          <a:noFill/>
          <a:ln cap="flat" cmpd="sng" w="19050">
            <a:solidFill>
              <a:srgbClr val="A64D7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Motor Terminal</a:t>
            </a:r>
            <a:endParaRPr>
              <a:latin typeface="Barlow"/>
              <a:ea typeface="Barlow"/>
              <a:cs typeface="Barlow"/>
              <a:sym typeface="Barlo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H-Bridges and Power Cont’d</a:t>
            </a:r>
            <a:endParaRPr/>
          </a:p>
        </p:txBody>
      </p:sp>
      <p:pic>
        <p:nvPicPr>
          <p:cNvPr id="2641" name="Google Shape;2641;p94"/>
          <p:cNvPicPr preferRelativeResize="0"/>
          <p:nvPr/>
        </p:nvPicPr>
        <p:blipFill rotWithShape="1">
          <a:blip r:embed="rId3">
            <a:alphaModFix/>
          </a:blip>
          <a:srcRect b="28915" l="14905" r="13604" t="25706"/>
          <a:stretch/>
        </p:blipFill>
        <p:spPr>
          <a:xfrm>
            <a:off x="2292975" y="1570525"/>
            <a:ext cx="4648776" cy="2214476"/>
          </a:xfrm>
          <a:prstGeom prst="rect">
            <a:avLst/>
          </a:prstGeom>
          <a:noFill/>
          <a:ln>
            <a:noFill/>
          </a:ln>
        </p:spPr>
      </p:pic>
      <p:pic>
        <p:nvPicPr>
          <p:cNvPr id="2642" name="Google Shape;2642;p94"/>
          <p:cNvPicPr preferRelativeResize="0"/>
          <p:nvPr/>
        </p:nvPicPr>
        <p:blipFill rotWithShape="1">
          <a:blip r:embed="rId4">
            <a:alphaModFix/>
          </a:blip>
          <a:srcRect b="32936" l="5862" r="37218" t="31298"/>
          <a:stretch/>
        </p:blipFill>
        <p:spPr>
          <a:xfrm>
            <a:off x="2224038" y="1570525"/>
            <a:ext cx="4695925" cy="2214476"/>
          </a:xfrm>
          <a:prstGeom prst="rect">
            <a:avLst/>
          </a:prstGeom>
          <a:noFill/>
          <a:ln>
            <a:noFill/>
          </a:ln>
        </p:spPr>
      </p:pic>
      <p:sp>
        <p:nvSpPr>
          <p:cNvPr id="2643" name="Google Shape;2643;p94"/>
          <p:cNvSpPr/>
          <p:nvPr/>
        </p:nvSpPr>
        <p:spPr>
          <a:xfrm>
            <a:off x="5465450" y="1625500"/>
            <a:ext cx="863700" cy="3534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94"/>
          <p:cNvSpPr txBox="1"/>
          <p:nvPr/>
        </p:nvSpPr>
        <p:spPr>
          <a:xfrm>
            <a:off x="6659075" y="997300"/>
            <a:ext cx="14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645" name="Google Shape;2645;p94"/>
          <p:cNvSpPr/>
          <p:nvPr/>
        </p:nvSpPr>
        <p:spPr>
          <a:xfrm>
            <a:off x="2292975" y="2049550"/>
            <a:ext cx="518400" cy="12564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4"/>
          <p:cNvSpPr/>
          <p:nvPr/>
        </p:nvSpPr>
        <p:spPr>
          <a:xfrm>
            <a:off x="6352708" y="2049562"/>
            <a:ext cx="518400" cy="12564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4"/>
          <p:cNvSpPr txBox="1"/>
          <p:nvPr/>
        </p:nvSpPr>
        <p:spPr>
          <a:xfrm>
            <a:off x="408325" y="2371650"/>
            <a:ext cx="1609800" cy="4002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a:ea typeface="Barlow"/>
                <a:cs typeface="Barlow"/>
                <a:sym typeface="Barlow"/>
              </a:rPr>
              <a:t>Motor Indexes</a:t>
            </a:r>
            <a:endParaRPr>
              <a:latin typeface="Barlow"/>
              <a:ea typeface="Barlow"/>
              <a:cs typeface="Barlow"/>
              <a:sym typeface="Barlow"/>
            </a:endParaRPr>
          </a:p>
        </p:txBody>
      </p:sp>
      <p:cxnSp>
        <p:nvCxnSpPr>
          <p:cNvPr id="2648" name="Google Shape;2648;p94"/>
          <p:cNvCxnSpPr>
            <a:stCxn id="2645" idx="1"/>
            <a:endCxn id="2647" idx="3"/>
          </p:cNvCxnSpPr>
          <p:nvPr/>
        </p:nvCxnSpPr>
        <p:spPr>
          <a:xfrm rot="10800000">
            <a:off x="2018175" y="2571850"/>
            <a:ext cx="274800" cy="105900"/>
          </a:xfrm>
          <a:prstGeom prst="straightConnector1">
            <a:avLst/>
          </a:prstGeom>
          <a:noFill/>
          <a:ln cap="flat" cmpd="sng" w="19050">
            <a:solidFill>
              <a:srgbClr val="A64D79"/>
            </a:solidFill>
            <a:prstDash val="solid"/>
            <a:round/>
            <a:headEnd len="med" w="med" type="none"/>
            <a:tailEnd len="med" w="med" type="triangle"/>
          </a:ln>
        </p:spPr>
      </p:cxnSp>
      <p:sp>
        <p:nvSpPr>
          <p:cNvPr id="2649" name="Google Shape;2649;p94"/>
          <p:cNvSpPr txBox="1"/>
          <p:nvPr/>
        </p:nvSpPr>
        <p:spPr>
          <a:xfrm>
            <a:off x="7306150" y="2477650"/>
            <a:ext cx="1609800" cy="4002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a:ea typeface="Barlow"/>
                <a:cs typeface="Barlow"/>
                <a:sym typeface="Barlow"/>
              </a:rPr>
              <a:t>Motor Indexes</a:t>
            </a:r>
            <a:endParaRPr>
              <a:latin typeface="Barlow"/>
              <a:ea typeface="Barlow"/>
              <a:cs typeface="Barlow"/>
              <a:sym typeface="Barlow"/>
            </a:endParaRPr>
          </a:p>
        </p:txBody>
      </p:sp>
      <p:cxnSp>
        <p:nvCxnSpPr>
          <p:cNvPr id="2650" name="Google Shape;2650;p94"/>
          <p:cNvCxnSpPr>
            <a:stCxn id="2646" idx="3"/>
            <a:endCxn id="2649" idx="1"/>
          </p:cNvCxnSpPr>
          <p:nvPr/>
        </p:nvCxnSpPr>
        <p:spPr>
          <a:xfrm>
            <a:off x="6871108" y="2677762"/>
            <a:ext cx="435000" cy="0"/>
          </a:xfrm>
          <a:prstGeom prst="straightConnector1">
            <a:avLst/>
          </a:prstGeom>
          <a:noFill/>
          <a:ln cap="flat" cmpd="sng" w="19050">
            <a:solidFill>
              <a:srgbClr val="A64D79"/>
            </a:solidFill>
            <a:prstDash val="solid"/>
            <a:round/>
            <a:headEnd len="med" w="med" type="none"/>
            <a:tailEnd len="med" w="med" type="triangle"/>
          </a:ln>
        </p:spPr>
      </p:cxnSp>
      <p:sp>
        <p:nvSpPr>
          <p:cNvPr id="2651" name="Google Shape;2651;p94"/>
          <p:cNvSpPr txBox="1"/>
          <p:nvPr/>
        </p:nvSpPr>
        <p:spPr>
          <a:xfrm>
            <a:off x="7216600" y="1342800"/>
            <a:ext cx="13584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Battery Range</a:t>
            </a:r>
            <a:endParaRPr>
              <a:latin typeface="Barlow"/>
              <a:ea typeface="Barlow"/>
              <a:cs typeface="Barlow"/>
              <a:sym typeface="Barlow"/>
            </a:endParaRPr>
          </a:p>
        </p:txBody>
      </p:sp>
      <p:cxnSp>
        <p:nvCxnSpPr>
          <p:cNvPr id="2652" name="Google Shape;2652;p94"/>
          <p:cNvCxnSpPr>
            <a:stCxn id="2643" idx="3"/>
            <a:endCxn id="2651" idx="1"/>
          </p:cNvCxnSpPr>
          <p:nvPr/>
        </p:nvCxnSpPr>
        <p:spPr>
          <a:xfrm flipH="1" rot="10800000">
            <a:off x="6329150" y="1543000"/>
            <a:ext cx="887400" cy="259200"/>
          </a:xfrm>
          <a:prstGeom prst="straightConnector1">
            <a:avLst/>
          </a:prstGeom>
          <a:noFill/>
          <a:ln cap="flat" cmpd="sng" w="19050">
            <a:solidFill>
              <a:schemeClr val="accent2"/>
            </a:solidFill>
            <a:prstDash val="solid"/>
            <a:round/>
            <a:headEnd len="med" w="med"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5: Motor Control</a:t>
            </a:r>
            <a:endParaRPr/>
          </a:p>
          <a:p>
            <a:pPr indent="0" lvl="0" marL="0" rtl="0" algn="ctr">
              <a:spcBef>
                <a:spcPts val="0"/>
              </a:spcBef>
              <a:spcAft>
                <a:spcPts val="0"/>
              </a:spcAft>
              <a:buNone/>
            </a:pPr>
            <a:r>
              <a:t/>
            </a:r>
            <a:endParaRPr/>
          </a:p>
        </p:txBody>
      </p:sp>
      <p:sp>
        <p:nvSpPr>
          <p:cNvPr id="2658" name="Google Shape;2658;p95"/>
          <p:cNvSpPr txBox="1"/>
          <p:nvPr>
            <p:ph idx="2" type="subTitle"/>
          </p:nvPr>
        </p:nvSpPr>
        <p:spPr>
          <a:xfrm>
            <a:off x="1134900" y="1242525"/>
            <a:ext cx="6874200" cy="27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Medium"/>
                <a:ea typeface="Barlow Medium"/>
                <a:cs typeface="Barlow Medium"/>
                <a:sym typeface="Barlow Medium"/>
              </a:rPr>
              <a:t>In this activity you’ll start working with the motorshield to get a motor spinning with a wheel on it. QR Code for the worksheet directory is provided. </a:t>
            </a:r>
            <a:endParaRPr>
              <a:latin typeface="Barlow Medium"/>
              <a:ea typeface="Barlow Medium"/>
              <a:cs typeface="Barlow Medium"/>
              <a:sym typeface="Barlow Medium"/>
            </a:endParaRPr>
          </a:p>
        </p:txBody>
      </p:sp>
      <p:pic>
        <p:nvPicPr>
          <p:cNvPr id="2659" name="Google Shape;2659;p95"/>
          <p:cNvPicPr preferRelativeResize="0"/>
          <p:nvPr/>
        </p:nvPicPr>
        <p:blipFill>
          <a:blip r:embed="rId3">
            <a:alphaModFix/>
          </a:blip>
          <a:stretch>
            <a:fillRect/>
          </a:stretch>
        </p:blipFill>
        <p:spPr>
          <a:xfrm>
            <a:off x="3276600" y="1961925"/>
            <a:ext cx="2590800" cy="2590800"/>
          </a:xfrm>
          <a:prstGeom prst="rect">
            <a:avLst/>
          </a:prstGeom>
          <a:noFill/>
          <a:ln>
            <a:noFill/>
          </a:ln>
        </p:spPr>
      </p:pic>
      <p:sp>
        <p:nvSpPr>
          <p:cNvPr id="2660" name="Google Shape;2660;p95"/>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4" name="Shape 2664"/>
        <p:cNvGrpSpPr/>
        <p:nvPr/>
      </p:nvGrpSpPr>
      <p:grpSpPr>
        <a:xfrm>
          <a:off x="0" y="0"/>
          <a:ext cx="0" cy="0"/>
          <a:chOff x="0" y="0"/>
          <a:chExt cx="0" cy="0"/>
        </a:xfrm>
      </p:grpSpPr>
      <p:sp>
        <p:nvSpPr>
          <p:cNvPr id="2665" name="Google Shape;2665;p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Motor Control Code</a:t>
            </a:r>
            <a:endParaRPr/>
          </a:p>
          <a:p>
            <a:pPr indent="0" lvl="0" marL="0" rtl="0" algn="ctr">
              <a:spcBef>
                <a:spcPts val="0"/>
              </a:spcBef>
              <a:spcAft>
                <a:spcPts val="0"/>
              </a:spcAft>
              <a:buNone/>
            </a:pPr>
            <a:r>
              <a:t/>
            </a:r>
            <a:endParaRPr/>
          </a:p>
        </p:txBody>
      </p:sp>
      <p:sp>
        <p:nvSpPr>
          <p:cNvPr id="2666" name="Google Shape;2666;p96"/>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7" name="Google Shape;2667;p96"/>
          <p:cNvPicPr preferRelativeResize="0"/>
          <p:nvPr/>
        </p:nvPicPr>
        <p:blipFill>
          <a:blip r:embed="rId3">
            <a:alphaModFix/>
          </a:blip>
          <a:stretch>
            <a:fillRect/>
          </a:stretch>
        </p:blipFill>
        <p:spPr>
          <a:xfrm>
            <a:off x="1681875" y="1017725"/>
            <a:ext cx="5780242" cy="3820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1" name="Shape 2671"/>
        <p:cNvGrpSpPr/>
        <p:nvPr/>
      </p:nvGrpSpPr>
      <p:grpSpPr>
        <a:xfrm>
          <a:off x="0" y="0"/>
          <a:ext cx="0" cy="0"/>
          <a:chOff x="0" y="0"/>
          <a:chExt cx="0" cy="0"/>
        </a:xfrm>
      </p:grpSpPr>
      <p:sp>
        <p:nvSpPr>
          <p:cNvPr id="2672" name="Google Shape;2672;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Motor Control</a:t>
            </a:r>
            <a:endParaRPr/>
          </a:p>
        </p:txBody>
      </p:sp>
      <p:pic>
        <p:nvPicPr>
          <p:cNvPr id="2673" name="Google Shape;2673;p97" title="IMG_1529.MOV">
            <a:hlinkClick r:id="rId3"/>
          </p:cNvPr>
          <p:cNvPicPr preferRelativeResize="0"/>
          <p:nvPr/>
        </p:nvPicPr>
        <p:blipFill>
          <a:blip r:embed="rId4">
            <a:alphaModFix/>
          </a:blip>
          <a:stretch>
            <a:fillRect/>
          </a:stretch>
        </p:blipFill>
        <p:spPr>
          <a:xfrm>
            <a:off x="2286000" y="11832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gtEl>
                                        <p:attrNameLst>
                                          <p:attrName>style.visibility</p:attrName>
                                        </p:attrNameLst>
                                      </p:cBhvr>
                                      <p:to>
                                        <p:strVal val="visible"/>
                                      </p:to>
                                    </p:set>
                                    <p:animEffect filter="fade" transition="in">
                                      <p:cBhvr>
                                        <p:cTn dur="1000"/>
                                        <p:tgtEl>
                                          <p:spTgt spid="2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98"/>
          <p:cNvSpPr txBox="1"/>
          <p:nvPr>
            <p:ph type="title"/>
          </p:nvPr>
        </p:nvSpPr>
        <p:spPr>
          <a:xfrm>
            <a:off x="1284000" y="1688550"/>
            <a:ext cx="6576000" cy="126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BREAK</a:t>
            </a:r>
            <a:endParaRPr/>
          </a:p>
        </p:txBody>
      </p:sp>
      <p:sp>
        <p:nvSpPr>
          <p:cNvPr id="2679" name="Google Shape;2679;p98"/>
          <p:cNvSpPr txBox="1"/>
          <p:nvPr>
            <p:ph idx="1" type="subTitle"/>
          </p:nvPr>
        </p:nvSpPr>
        <p:spPr>
          <a:xfrm>
            <a:off x="1284000" y="2957850"/>
            <a:ext cx="657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 back in 20 minutes</a:t>
            </a:r>
            <a:endParaRPr/>
          </a:p>
        </p:txBody>
      </p:sp>
      <p:sp>
        <p:nvSpPr>
          <p:cNvPr id="2680" name="Google Shape;2680;p98"/>
          <p:cNvSpPr/>
          <p:nvPr/>
        </p:nvSpPr>
        <p:spPr>
          <a:xfrm rot="2700000">
            <a:off x="1347968" y="2722847"/>
            <a:ext cx="308864" cy="308864"/>
          </a:xfrm>
          <a:prstGeom prst="plus">
            <a:avLst>
              <a:gd fmla="val 3671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8"/>
          <p:cNvSpPr/>
          <p:nvPr/>
        </p:nvSpPr>
        <p:spPr>
          <a:xfrm rot="2700000">
            <a:off x="7645093" y="2993897"/>
            <a:ext cx="308864" cy="308864"/>
          </a:xfrm>
          <a:prstGeom prst="plus">
            <a:avLst>
              <a:gd fmla="val 36715"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8"/>
          <p:cNvSpPr/>
          <p:nvPr/>
        </p:nvSpPr>
        <p:spPr>
          <a:xfrm rot="5400000">
            <a:off x="6254715" y="4095999"/>
            <a:ext cx="204600" cy="204600"/>
          </a:xfrm>
          <a:prstGeom prst="plus">
            <a:avLst>
              <a:gd fmla="val 443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8"/>
          <p:cNvSpPr/>
          <p:nvPr/>
        </p:nvSpPr>
        <p:spPr>
          <a:xfrm rot="5400000">
            <a:off x="5936590" y="3820699"/>
            <a:ext cx="204600" cy="204600"/>
          </a:xfrm>
          <a:prstGeom prst="plus">
            <a:avLst>
              <a:gd fmla="val 443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8"/>
          <p:cNvSpPr/>
          <p:nvPr/>
        </p:nvSpPr>
        <p:spPr>
          <a:xfrm rot="5400000">
            <a:off x="2269840" y="10291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8"/>
          <p:cNvSpPr/>
          <p:nvPr/>
        </p:nvSpPr>
        <p:spPr>
          <a:xfrm rot="5400000">
            <a:off x="5551865" y="4095999"/>
            <a:ext cx="204600" cy="204600"/>
          </a:xfrm>
          <a:prstGeom prst="plus">
            <a:avLst>
              <a:gd fmla="val 443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8"/>
          <p:cNvSpPr/>
          <p:nvPr/>
        </p:nvSpPr>
        <p:spPr>
          <a:xfrm rot="5400000">
            <a:off x="1815990" y="8245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8"/>
          <p:cNvSpPr/>
          <p:nvPr/>
        </p:nvSpPr>
        <p:spPr>
          <a:xfrm rot="5400000">
            <a:off x="1740365" y="13758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and Prizes</a:t>
            </a:r>
            <a:endParaRPr/>
          </a:p>
        </p:txBody>
      </p:sp>
      <p:sp>
        <p:nvSpPr>
          <p:cNvPr id="1778" name="Google Shape;1778;p36"/>
          <p:cNvSpPr txBox="1"/>
          <p:nvPr>
            <p:ph idx="2" type="subTitle"/>
          </p:nvPr>
        </p:nvSpPr>
        <p:spPr>
          <a:xfrm>
            <a:off x="1134900" y="1242525"/>
            <a:ext cx="6874200" cy="33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Challenge 1: Basic Line Tracking (Day 3)</a:t>
            </a:r>
            <a:endParaRPr b="1" u="sng"/>
          </a:p>
          <a:p>
            <a:pPr indent="-317500" lvl="0" marL="457200" rtl="0" algn="l">
              <a:spcBef>
                <a:spcPts val="0"/>
              </a:spcBef>
              <a:spcAft>
                <a:spcPts val="0"/>
              </a:spcAft>
              <a:buSzPts val="1400"/>
              <a:buChar char="●"/>
            </a:pPr>
            <a:r>
              <a:rPr lang="en"/>
              <a:t>Your robot will have to autonomously traverse a simple line tracking course consisting of straight lines and shallow curves</a:t>
            </a:r>
            <a:endParaRPr/>
          </a:p>
          <a:p>
            <a:pPr indent="-317500" lvl="0" marL="457200" rtl="0" algn="l">
              <a:spcBef>
                <a:spcPts val="0"/>
              </a:spcBef>
              <a:spcAft>
                <a:spcPts val="0"/>
              </a:spcAft>
              <a:buSzPts val="1400"/>
              <a:buChar char="●"/>
            </a:pPr>
            <a:r>
              <a:rPr lang="en"/>
              <a:t>Fastest team to complete the course with the most precise line tracking wins a prize (TBD)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Challenge 2: Piloted Maze (Day 6)</a:t>
            </a:r>
            <a:endParaRPr b="1" u="sng"/>
          </a:p>
          <a:p>
            <a:pPr indent="-317500" lvl="0" marL="457200" rtl="0" algn="l">
              <a:spcBef>
                <a:spcPts val="0"/>
              </a:spcBef>
              <a:spcAft>
                <a:spcPts val="0"/>
              </a:spcAft>
              <a:buSzPts val="1400"/>
              <a:buChar char="●"/>
            </a:pPr>
            <a:r>
              <a:rPr lang="en"/>
              <a:t>You will have to drive your robot through a maze of pins as the walls quickly</a:t>
            </a:r>
            <a:endParaRPr/>
          </a:p>
          <a:p>
            <a:pPr indent="-317500" lvl="0" marL="457200" rtl="0" algn="l">
              <a:spcBef>
                <a:spcPts val="0"/>
              </a:spcBef>
              <a:spcAft>
                <a:spcPts val="0"/>
              </a:spcAft>
              <a:buSzPts val="1400"/>
              <a:buChar char="●"/>
            </a:pPr>
            <a:r>
              <a:rPr lang="en"/>
              <a:t>Knocking over any pins results in a time penalty</a:t>
            </a:r>
            <a:endParaRPr/>
          </a:p>
          <a:p>
            <a:pPr indent="-317500" lvl="0" marL="457200" rtl="0" algn="l">
              <a:spcBef>
                <a:spcPts val="0"/>
              </a:spcBef>
              <a:spcAft>
                <a:spcPts val="0"/>
              </a:spcAft>
              <a:buSzPts val="1400"/>
              <a:buChar char="●"/>
            </a:pPr>
            <a:r>
              <a:rPr lang="en"/>
              <a:t>Fastest team wins a prize (TBD)</a:t>
            </a:r>
            <a:endParaRPr/>
          </a:p>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 1: Basic Line Tracking</a:t>
            </a:r>
            <a:endParaRPr/>
          </a:p>
        </p:txBody>
      </p:sp>
      <p:sp>
        <p:nvSpPr>
          <p:cNvPr id="2693" name="Google Shape;2693;p99"/>
          <p:cNvSpPr txBox="1"/>
          <p:nvPr>
            <p:ph idx="2" type="subTitle"/>
          </p:nvPr>
        </p:nvSpPr>
        <p:spPr>
          <a:xfrm>
            <a:off x="1134900" y="1242525"/>
            <a:ext cx="6874200" cy="24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you have all the tools and components to build your robot and program it to autonomously follow a black line to a destination:</a:t>
            </a:r>
            <a:endParaRPr/>
          </a:p>
          <a:p>
            <a:pPr indent="-317500" lvl="0" marL="457200" rtl="0" algn="l">
              <a:spcBef>
                <a:spcPts val="0"/>
              </a:spcBef>
              <a:spcAft>
                <a:spcPts val="0"/>
              </a:spcAft>
              <a:buSzPts val="1400"/>
              <a:buChar char="●"/>
            </a:pPr>
            <a:r>
              <a:rPr lang="en"/>
              <a:t>Program the light sensor to activate your robot with your phone flashlight</a:t>
            </a:r>
            <a:endParaRPr/>
          </a:p>
          <a:p>
            <a:pPr indent="-317500" lvl="0" marL="457200" rtl="0" algn="l">
              <a:spcBef>
                <a:spcPts val="0"/>
              </a:spcBef>
              <a:spcAft>
                <a:spcPts val="0"/>
              </a:spcAft>
              <a:buSzPts val="1400"/>
              <a:buChar char="●"/>
            </a:pPr>
            <a:r>
              <a:rPr lang="en"/>
              <a:t>Program the motors to move the robot</a:t>
            </a:r>
            <a:endParaRPr/>
          </a:p>
          <a:p>
            <a:pPr indent="-317500" lvl="0" marL="457200" rtl="0" algn="l">
              <a:spcBef>
                <a:spcPts val="0"/>
              </a:spcBef>
              <a:spcAft>
                <a:spcPts val="0"/>
              </a:spcAft>
              <a:buSzPts val="1400"/>
              <a:buChar char="●"/>
            </a:pPr>
            <a:r>
              <a:rPr lang="en"/>
              <a:t>Program the IR sensors to detect black lines and adjust accordingly</a:t>
            </a:r>
            <a:endParaRPr/>
          </a:p>
        </p:txBody>
      </p:sp>
      <p:pic>
        <p:nvPicPr>
          <p:cNvPr id="2694" name="Google Shape;2694;p99"/>
          <p:cNvPicPr preferRelativeResize="0"/>
          <p:nvPr/>
        </p:nvPicPr>
        <p:blipFill>
          <a:blip r:embed="rId3">
            <a:alphaModFix/>
          </a:blip>
          <a:stretch>
            <a:fillRect/>
          </a:stretch>
        </p:blipFill>
        <p:spPr>
          <a:xfrm>
            <a:off x="3583475" y="2779850"/>
            <a:ext cx="1977050" cy="19770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sp>
        <p:nvSpPr>
          <p:cNvPr id="2699" name="Google Shape;2699;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Line Track</a:t>
            </a:r>
            <a:endParaRPr/>
          </a:p>
        </p:txBody>
      </p:sp>
      <p:sp>
        <p:nvSpPr>
          <p:cNvPr id="2700" name="Google Shape;2700;p100"/>
          <p:cNvSpPr txBox="1"/>
          <p:nvPr>
            <p:ph idx="2" type="subTitle"/>
          </p:nvPr>
        </p:nvSpPr>
        <p:spPr>
          <a:xfrm>
            <a:off x="1134900" y="1242525"/>
            <a:ext cx="3393600" cy="31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t>Suggestion 1:</a:t>
            </a:r>
            <a:endParaRPr sz="1800">
              <a:latin typeface="Barlow Medium"/>
              <a:ea typeface="Barlow Medium"/>
              <a:cs typeface="Barlow Medium"/>
              <a:sym typeface="Barlow Medium"/>
            </a:endParaRPr>
          </a:p>
          <a:p>
            <a:pPr indent="-342900" lvl="0" marL="457200" rtl="0" algn="l">
              <a:spcBef>
                <a:spcPts val="0"/>
              </a:spcBef>
              <a:spcAft>
                <a:spcPts val="0"/>
              </a:spcAft>
              <a:buSzPts val="1800"/>
              <a:buFont typeface="Barlow Medium"/>
              <a:buChar char="●"/>
            </a:pPr>
            <a:r>
              <a:rPr lang="en" sz="1800">
                <a:latin typeface="Barlow Medium"/>
                <a:ea typeface="Barlow Medium"/>
                <a:cs typeface="Barlow Medium"/>
                <a:sym typeface="Barlow Medium"/>
              </a:rPr>
              <a:t>Drive along the line as long as you detect white on the sides of the robot</a:t>
            </a:r>
            <a:endParaRPr sz="1800">
              <a:latin typeface="Barlow Medium"/>
              <a:ea typeface="Barlow Medium"/>
              <a:cs typeface="Barlow Medium"/>
              <a:sym typeface="Barlow Medium"/>
            </a:endParaRPr>
          </a:p>
          <a:p>
            <a:pPr indent="-342900" lvl="0" marL="457200" rtl="0" algn="l">
              <a:spcBef>
                <a:spcPts val="0"/>
              </a:spcBef>
              <a:spcAft>
                <a:spcPts val="0"/>
              </a:spcAft>
              <a:buSzPts val="1800"/>
              <a:buFont typeface="Barlow Medium"/>
              <a:buChar char="●"/>
            </a:pPr>
            <a:r>
              <a:rPr lang="en" sz="1800">
                <a:latin typeface="Barlow Medium"/>
                <a:ea typeface="Barlow Medium"/>
                <a:cs typeface="Barlow Medium"/>
                <a:sym typeface="Barlow Medium"/>
              </a:rPr>
              <a:t>Turn left/right based on which side detects black</a:t>
            </a:r>
            <a:endParaRPr sz="1800">
              <a:latin typeface="Barlow Medium"/>
              <a:ea typeface="Barlow Medium"/>
              <a:cs typeface="Barlow Medium"/>
              <a:sym typeface="Barlow Medium"/>
            </a:endParaRPr>
          </a:p>
        </p:txBody>
      </p:sp>
      <p:sp>
        <p:nvSpPr>
          <p:cNvPr id="2701" name="Google Shape;2701;p100"/>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00"/>
          <p:cNvSpPr txBox="1"/>
          <p:nvPr>
            <p:ph idx="2" type="subTitle"/>
          </p:nvPr>
        </p:nvSpPr>
        <p:spPr>
          <a:xfrm>
            <a:off x="4528500" y="1242525"/>
            <a:ext cx="3393600" cy="31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t>Suggestion 2:</a:t>
            </a:r>
            <a:endParaRPr sz="1800">
              <a:latin typeface="Barlow Medium"/>
              <a:ea typeface="Barlow Medium"/>
              <a:cs typeface="Barlow Medium"/>
              <a:sym typeface="Barlow Medium"/>
            </a:endParaRPr>
          </a:p>
          <a:p>
            <a:pPr indent="-342900" lvl="0" marL="457200" rtl="0" algn="l">
              <a:spcBef>
                <a:spcPts val="0"/>
              </a:spcBef>
              <a:spcAft>
                <a:spcPts val="0"/>
              </a:spcAft>
              <a:buSzPts val="1800"/>
              <a:buFont typeface="Barlow Medium"/>
              <a:buChar char="●"/>
            </a:pPr>
            <a:r>
              <a:rPr lang="en" sz="1800">
                <a:latin typeface="Barlow Medium"/>
                <a:ea typeface="Barlow Medium"/>
                <a:cs typeface="Barlow Medium"/>
                <a:sym typeface="Barlow Medium"/>
              </a:rPr>
              <a:t>Drive along the line as long as you detect black on the sides of the robot</a:t>
            </a:r>
            <a:endParaRPr sz="1800">
              <a:latin typeface="Barlow Medium"/>
              <a:ea typeface="Barlow Medium"/>
              <a:cs typeface="Barlow Medium"/>
              <a:sym typeface="Barlow Medium"/>
            </a:endParaRPr>
          </a:p>
          <a:p>
            <a:pPr indent="-342900" lvl="0" marL="457200" rtl="0" algn="l">
              <a:spcBef>
                <a:spcPts val="0"/>
              </a:spcBef>
              <a:spcAft>
                <a:spcPts val="0"/>
              </a:spcAft>
              <a:buSzPts val="1800"/>
              <a:buFont typeface="Barlow Medium"/>
              <a:buChar char="●"/>
            </a:pPr>
            <a:r>
              <a:rPr lang="en" sz="1800">
                <a:latin typeface="Barlow Medium"/>
                <a:ea typeface="Barlow Medium"/>
                <a:cs typeface="Barlow Medium"/>
                <a:sym typeface="Barlow Medium"/>
              </a:rPr>
              <a:t>Turn left/right on which side detects white</a:t>
            </a:r>
            <a:endParaRPr sz="1800">
              <a:latin typeface="Barlow Medium"/>
              <a:ea typeface="Barlow Medium"/>
              <a:cs typeface="Barlow Medium"/>
              <a:sym typeface="Barlow Medium"/>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sp>
        <p:nvSpPr>
          <p:cNvPr id="2707" name="Google Shape;2707;p101"/>
          <p:cNvSpPr txBox="1"/>
          <p:nvPr>
            <p:ph type="title"/>
          </p:nvPr>
        </p:nvSpPr>
        <p:spPr>
          <a:xfrm>
            <a:off x="1890000" y="1519050"/>
            <a:ext cx="5364000" cy="210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Day 3 Complete!</a:t>
            </a:r>
            <a:endParaRPr/>
          </a:p>
          <a:p>
            <a:pPr indent="0" lvl="0" marL="0" rtl="0" algn="ctr">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p102"/>
          <p:cNvSpPr/>
          <p:nvPr/>
        </p:nvSpPr>
        <p:spPr>
          <a:xfrm>
            <a:off x="877300" y="1285925"/>
            <a:ext cx="935700" cy="935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02"/>
          <p:cNvSpPr txBox="1"/>
          <p:nvPr>
            <p:ph type="title"/>
          </p:nvPr>
        </p:nvSpPr>
        <p:spPr>
          <a:xfrm>
            <a:off x="713225" y="2294375"/>
            <a:ext cx="7717200" cy="96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Designing</a:t>
            </a:r>
            <a:r>
              <a:rPr lang="en"/>
              <a:t> Your Own Robot	</a:t>
            </a:r>
            <a:endParaRPr/>
          </a:p>
        </p:txBody>
      </p:sp>
      <p:sp>
        <p:nvSpPr>
          <p:cNvPr id="2714" name="Google Shape;2714;p102"/>
          <p:cNvSpPr txBox="1"/>
          <p:nvPr>
            <p:ph idx="1" type="subTitle"/>
          </p:nvPr>
        </p:nvSpPr>
        <p:spPr>
          <a:xfrm>
            <a:off x="713225" y="3263675"/>
            <a:ext cx="5756100" cy="4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Microcontroller Protection, </a:t>
            </a:r>
            <a:r>
              <a:rPr lang="en"/>
              <a:t>Challenge Description, </a:t>
            </a:r>
            <a:r>
              <a:rPr lang="en"/>
              <a:t>Open Designing</a:t>
            </a:r>
            <a:endParaRPr/>
          </a:p>
        </p:txBody>
      </p:sp>
      <p:sp>
        <p:nvSpPr>
          <p:cNvPr id="2715" name="Google Shape;2715;p102"/>
          <p:cNvSpPr txBox="1"/>
          <p:nvPr>
            <p:ph idx="2" type="title"/>
          </p:nvPr>
        </p:nvSpPr>
        <p:spPr>
          <a:xfrm>
            <a:off x="925800" y="1419970"/>
            <a:ext cx="8388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716" name="Google Shape;2716;p102"/>
          <p:cNvSpPr/>
          <p:nvPr/>
        </p:nvSpPr>
        <p:spPr>
          <a:xfrm rot="5400000">
            <a:off x="4138790" y="8351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02"/>
          <p:cNvSpPr/>
          <p:nvPr/>
        </p:nvSpPr>
        <p:spPr>
          <a:xfrm rot="5400000">
            <a:off x="4881215" y="12380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02"/>
          <p:cNvSpPr/>
          <p:nvPr/>
        </p:nvSpPr>
        <p:spPr>
          <a:xfrm rot="5400000">
            <a:off x="4469690" y="10813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02"/>
          <p:cNvSpPr/>
          <p:nvPr/>
        </p:nvSpPr>
        <p:spPr>
          <a:xfrm rot="5400000">
            <a:off x="5222915" y="10655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02"/>
          <p:cNvSpPr/>
          <p:nvPr/>
        </p:nvSpPr>
        <p:spPr>
          <a:xfrm rot="5400000">
            <a:off x="4740490" y="7773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3D Printing</a:t>
            </a:r>
            <a:endParaRPr/>
          </a:p>
        </p:txBody>
      </p:sp>
      <p:sp>
        <p:nvSpPr>
          <p:cNvPr id="2726" name="Google Shape;2726;p103"/>
          <p:cNvSpPr txBox="1"/>
          <p:nvPr>
            <p:ph idx="2" type="subTitle"/>
          </p:nvPr>
        </p:nvSpPr>
        <p:spPr>
          <a:xfrm>
            <a:off x="1134900" y="1242525"/>
            <a:ext cx="6874200" cy="25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3D printing is a type of </a:t>
            </a:r>
            <a:r>
              <a:rPr b="1" lang="en" sz="1800"/>
              <a:t>additive manufacturing</a:t>
            </a:r>
            <a:r>
              <a:rPr lang="en" sz="1800"/>
              <a:t> that builds a model layer by layer to form the final shape.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There are two popular types of 3D printing: </a:t>
            </a:r>
            <a:endParaRPr b="1" sz="1800"/>
          </a:p>
          <a:p>
            <a:pPr indent="-342900" lvl="0" marL="457200" rtl="0" algn="l">
              <a:spcBef>
                <a:spcPts val="0"/>
              </a:spcBef>
              <a:spcAft>
                <a:spcPts val="0"/>
              </a:spcAft>
              <a:buSzPts val="1800"/>
              <a:buChar char="●"/>
            </a:pPr>
            <a:r>
              <a:rPr lang="en" sz="1800"/>
              <a:t>Fused Deposition Modelling (FDM) or Fused Filament Fabrication (FFF)</a:t>
            </a:r>
            <a:endParaRPr sz="1800"/>
          </a:p>
          <a:p>
            <a:pPr indent="-342900" lvl="0" marL="457200" rtl="0" algn="l">
              <a:spcBef>
                <a:spcPts val="0"/>
              </a:spcBef>
              <a:spcAft>
                <a:spcPts val="0"/>
              </a:spcAft>
              <a:buSzPts val="1800"/>
              <a:buChar char="●"/>
            </a:pPr>
            <a:r>
              <a:rPr lang="en" sz="1800"/>
              <a:t>Stereolithography (SLA)</a:t>
            </a:r>
            <a:endParaRPr sz="1800"/>
          </a:p>
          <a:p>
            <a:pPr indent="0" lvl="0" marL="0" rtl="0" algn="l">
              <a:spcBef>
                <a:spcPts val="0"/>
              </a:spcBef>
              <a:spcAft>
                <a:spcPts val="0"/>
              </a:spcAft>
              <a:buNone/>
            </a:pPr>
            <a:r>
              <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0" name="Shape 2730"/>
        <p:cNvGrpSpPr/>
        <p:nvPr/>
      </p:nvGrpSpPr>
      <p:grpSpPr>
        <a:xfrm>
          <a:off x="0" y="0"/>
          <a:ext cx="0" cy="0"/>
          <a:chOff x="0" y="0"/>
          <a:chExt cx="0" cy="0"/>
        </a:xfrm>
      </p:grpSpPr>
      <p:sp>
        <p:nvSpPr>
          <p:cNvPr id="2731" name="Google Shape;2731;p1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FDM Printing</a:t>
            </a:r>
            <a:endParaRPr/>
          </a:p>
        </p:txBody>
      </p:sp>
      <p:pic>
        <p:nvPicPr>
          <p:cNvPr descr="Watch the latest FDM video from Stratasys Direct Manufacturing: https://www.youtube.com/watch?v=x-doASI1Cwc" id="2732" name="Google Shape;2732;p104" title="Fused Deposition Modeling (FDM) Technology">
            <a:hlinkClick r:id="rId3"/>
          </p:cNvPr>
          <p:cNvPicPr preferRelativeResize="0"/>
          <p:nvPr/>
        </p:nvPicPr>
        <p:blipFill>
          <a:blip r:embed="rId4">
            <a:alphaModFix/>
          </a:blip>
          <a:stretch>
            <a:fillRect/>
          </a:stretch>
        </p:blipFill>
        <p:spPr>
          <a:xfrm>
            <a:off x="1756738" y="1296500"/>
            <a:ext cx="5630525" cy="316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2"/>
                                        </p:tgtEl>
                                        <p:attrNameLst>
                                          <p:attrName>style.visibility</p:attrName>
                                        </p:attrNameLst>
                                      </p:cBhvr>
                                      <p:to>
                                        <p:strVal val="visible"/>
                                      </p:to>
                                    </p:set>
                                    <p:animEffect filter="fade" transition="in">
                                      <p:cBhvr>
                                        <p:cTn dur="1000"/>
                                        <p:tgtEl>
                                          <p:spTgt spid="27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6" name="Shape 2736"/>
        <p:cNvGrpSpPr/>
        <p:nvPr/>
      </p:nvGrpSpPr>
      <p:grpSpPr>
        <a:xfrm>
          <a:off x="0" y="0"/>
          <a:ext cx="0" cy="0"/>
          <a:chOff x="0" y="0"/>
          <a:chExt cx="0" cy="0"/>
        </a:xfrm>
      </p:grpSpPr>
      <p:sp>
        <p:nvSpPr>
          <p:cNvPr id="2737" name="Google Shape;2737;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SLA Printing</a:t>
            </a:r>
            <a:endParaRPr/>
          </a:p>
          <a:p>
            <a:pPr indent="0" lvl="0" marL="0" rtl="0" algn="ctr">
              <a:spcBef>
                <a:spcPts val="0"/>
              </a:spcBef>
              <a:spcAft>
                <a:spcPts val="0"/>
              </a:spcAft>
              <a:buNone/>
            </a:pPr>
            <a:r>
              <a:t/>
            </a:r>
            <a:endParaRPr/>
          </a:p>
        </p:txBody>
      </p:sp>
      <p:sp>
        <p:nvSpPr>
          <p:cNvPr id="2738" name="Google Shape;2738;p105"/>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tereolithography (SLA) 3D printing is the most common resin 3D printing process that has become vastly popular for its ability to produce high-accuracy, isotropic, and watertight prototypes and end-use parts in a range of advanced materials with fine features and smooth surface finish. &#10;&#10;Stereolithography was the world’s first 3D printing technology, invented in the 1980s, and is still one of the most popular technologies for professionals. Stereolithography belongs to a family of additive manufacturing technologies known as vat photopolymerization, commonly known as resin 3D printing. It uses a UV laser to cure liquid resin into hardened plastic.&#10;&#10;SLA 3D printing has the highest resolution and accuracy, the clearest details, and the smoothest surface finish of all plastic 3D printing technologies, but the main benefit of SLA lies in its versatility. Material manufacturers have created innovative SLA photopolymer resin formulations with a wide range of optical, mechanical, and thermal properties to match those of standard, engineering, and industrial thermoplastics.&#10;&#10;SLA 3D printers use light-reactive thermoset materials called resin. When SLA resins are exposed to certain wavelengths of light, short molecular chains join together, polymerizing monomers and oligomers into solidified rigid or flexible geometries.&#10;&#10;Resin is either poured into a tank by a user, or dispensed automatically from a cartridge, depending on the concrete stereolithography machine.&#10;&#10;SLA 3D printing starts by lowering a build platform into the resin and leaving only a thin layer of liquid in between the platform and the bottom of the tank. Afterwards, galvanometers direct the UV laser at the bottom of the resin tank, drawing a cross section of the 3D model and selectively hardening the material. After a layer is finished, the part is peeled from the bottom of the resin tank, letting fresh resin flow beneath, and the platform is lowered once again.&#10;&#10;Desktop stereolithography high resolution 3D printing is an affordable option for your workspace. Whether for an engineer, product designer, sculptor, jeweler, or dentist, with the right material there is an SLA application for your profession. SLA 3D printing applications include a variety of areas, such as engineering and product design, manufacturing, dental, healthcare, education, entertainment, jewelry, or audiology. &#10;&#10;#StereolithographyProcess #Formlabs #Stereolithography #SLA #3DPrinting &#10;&#10;▬ Learn More ▬▬▬▬▬▬▬▬▬▬▬▬▬▬&#10;More about stereolithography (SLA) 3D printing in our in-depth guide: https://bit.ly/2WG6ETt&#10;Request a free 3D printed sample part: https://bit.ly/37yIkVn&#10;See how to go from design to 3D print with the Form 3+ SLA 3D printer: https://formlabs.com/3d-printers/form-3/&#10;&#10;▬ Socials &amp; Links ▬▬▬▬▬▬▬▬▬▬▬▬&#10;Subscribe for more 3D printing videos ► https://www.youtube.com/user/formlabs1?sub_confirmation=1&#10;Careers ► https://bit.ly/3gBEb81&#10;Formlabs ► https://bit.ly/3NgD0Jd&#10;YouTube ► https://bit.ly/39tiZ3f&#10;Facebook ► https://bit.ly/3lkuXio&#10;Twitter ► https://bit.ly/3yBQgUG&#10;Instagram ► https://bit.ly/3wk9egQ&#10;LinkedIn ► https://bit.ly/39pDLB0&#10;&#10;▬ About Formlabs ▬▬▬▬▬▬▬▬▬▬▬▬&#10;Formlabs is expanding access to digital fabrication, so anyone can make anything. Headquartered in Somerville, Massachusetts with offices in North Carolina, Germany, Hungary, Japan, China, and Singapore, Formlabs is the professional 3D printer of choice for engineers, designers, manufacturers, and decision-makers around the globe.&#10;&#10;Through a continuous commitment to innovation, Formlabs has become the largest supplier of professional stereolithography (SLA) and selective laser sintering (SLS) 3D printers in the world. Formlabs also develops its own suite of high-performance 3D printing materials that continue to expand the range of applications of additive manufacturing, as well as best-in-class 3D printing software, post-processing tools, and automation solutions." id="2739" name="Google Shape;2739;p105" title="Guide to Stereolithography (SLA) 3D Printing: How Resin 3D Printers Work">
            <a:hlinkClick r:id="rId3"/>
          </p:cNvPr>
          <p:cNvPicPr preferRelativeResize="0"/>
          <p:nvPr/>
        </p:nvPicPr>
        <p:blipFill>
          <a:blip r:embed="rId4">
            <a:alphaModFix/>
          </a:blip>
          <a:stretch>
            <a:fillRect/>
          </a:stretch>
        </p:blipFill>
        <p:spPr>
          <a:xfrm>
            <a:off x="1981788" y="1331925"/>
            <a:ext cx="5180425" cy="291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9"/>
                                        </p:tgtEl>
                                        <p:attrNameLst>
                                          <p:attrName>style.visibility</p:attrName>
                                        </p:attrNameLst>
                                      </p:cBhvr>
                                      <p:to>
                                        <p:strVal val="visible"/>
                                      </p:to>
                                    </p:set>
                                    <p:animEffect filter="fade" transition="in">
                                      <p:cBhvr>
                                        <p:cTn dur="1000"/>
                                        <p:tgtEl>
                                          <p:spTgt spid="27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10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Slicers</a:t>
            </a:r>
            <a:endParaRPr/>
          </a:p>
        </p:txBody>
      </p:sp>
      <p:sp>
        <p:nvSpPr>
          <p:cNvPr id="2745" name="Google Shape;2745;p106"/>
          <p:cNvSpPr txBox="1"/>
          <p:nvPr>
            <p:ph idx="2" type="subTitle"/>
          </p:nvPr>
        </p:nvSpPr>
        <p:spPr>
          <a:xfrm>
            <a:off x="1134900" y="1242525"/>
            <a:ext cx="6874200" cy="25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t>slicer</a:t>
            </a:r>
            <a:r>
              <a:rPr lang="en"/>
              <a:t> is a piece of </a:t>
            </a:r>
            <a:r>
              <a:rPr lang="en"/>
              <a:t>software</a:t>
            </a:r>
            <a:r>
              <a:rPr lang="en"/>
              <a:t> that breaks down your 3D models into the layers of your print where you can preview the entire printing process. If you’d like, you can </a:t>
            </a:r>
            <a:r>
              <a:rPr lang="en"/>
              <a:t>download</a:t>
            </a:r>
            <a:r>
              <a:rPr lang="en"/>
              <a:t> the slicer yourself and preview your prints.</a:t>
            </a:r>
            <a:endParaRPr/>
          </a:p>
        </p:txBody>
      </p:sp>
      <p:pic>
        <p:nvPicPr>
          <p:cNvPr id="2746" name="Google Shape;2746;p106"/>
          <p:cNvPicPr preferRelativeResize="0"/>
          <p:nvPr/>
        </p:nvPicPr>
        <p:blipFill>
          <a:blip r:embed="rId3">
            <a:alphaModFix/>
          </a:blip>
          <a:stretch>
            <a:fillRect/>
          </a:stretch>
        </p:blipFill>
        <p:spPr>
          <a:xfrm>
            <a:off x="3293400" y="2154125"/>
            <a:ext cx="2557200" cy="2557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sp>
        <p:nvSpPr>
          <p:cNvPr id="2751" name="Google Shape;2751;p10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Considerations of FDM Printing</a:t>
            </a:r>
            <a:endParaRPr/>
          </a:p>
        </p:txBody>
      </p:sp>
      <p:sp>
        <p:nvSpPr>
          <p:cNvPr id="2752" name="Google Shape;2752;p107"/>
          <p:cNvSpPr txBox="1"/>
          <p:nvPr>
            <p:ph idx="2" type="subTitle"/>
          </p:nvPr>
        </p:nvSpPr>
        <p:spPr>
          <a:xfrm>
            <a:off x="1134900" y="1242525"/>
            <a:ext cx="6874200" cy="25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workshop, you will be designing a drivebase for FMD printing. This comes with three major considerations that you’ll need to design around:</a:t>
            </a:r>
            <a:br>
              <a:rPr lang="en"/>
            </a:br>
            <a:endParaRPr/>
          </a:p>
          <a:p>
            <a:pPr indent="-317500" lvl="0" marL="457200" rtl="0" algn="l">
              <a:spcBef>
                <a:spcPts val="0"/>
              </a:spcBef>
              <a:spcAft>
                <a:spcPts val="0"/>
              </a:spcAft>
              <a:buSzPts val="1400"/>
              <a:buAutoNum type="arabicPeriod"/>
            </a:pPr>
            <a:r>
              <a:rPr lang="en"/>
              <a:t>Bed Size</a:t>
            </a:r>
            <a:br>
              <a:rPr lang="en"/>
            </a:br>
            <a:endParaRPr/>
          </a:p>
          <a:p>
            <a:pPr indent="-317500" lvl="0" marL="457200" rtl="0" algn="l">
              <a:spcBef>
                <a:spcPts val="0"/>
              </a:spcBef>
              <a:spcAft>
                <a:spcPts val="0"/>
              </a:spcAft>
              <a:buSzPts val="1400"/>
              <a:buAutoNum type="arabicPeriod"/>
            </a:pPr>
            <a:r>
              <a:rPr lang="en"/>
              <a:t>Bed Adhesion</a:t>
            </a:r>
            <a:br>
              <a:rPr lang="en"/>
            </a:br>
            <a:endParaRPr/>
          </a:p>
          <a:p>
            <a:pPr indent="-317500" lvl="0" marL="457200" rtl="0" algn="l">
              <a:spcBef>
                <a:spcPts val="0"/>
              </a:spcBef>
              <a:spcAft>
                <a:spcPts val="0"/>
              </a:spcAft>
              <a:buSzPts val="1400"/>
              <a:buAutoNum type="arabicPeriod"/>
            </a:pPr>
            <a:r>
              <a:rPr lang="en"/>
              <a:t>Support Placement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p1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Bed Size</a:t>
            </a:r>
            <a:endParaRPr/>
          </a:p>
        </p:txBody>
      </p:sp>
      <p:pic>
        <p:nvPicPr>
          <p:cNvPr id="2758" name="Google Shape;2758;p108"/>
          <p:cNvPicPr preferRelativeResize="0"/>
          <p:nvPr/>
        </p:nvPicPr>
        <p:blipFill>
          <a:blip r:embed="rId3">
            <a:alphaModFix/>
          </a:blip>
          <a:stretch>
            <a:fillRect/>
          </a:stretch>
        </p:blipFill>
        <p:spPr>
          <a:xfrm>
            <a:off x="3015836" y="1242525"/>
            <a:ext cx="3112326" cy="3535101"/>
          </a:xfrm>
          <a:prstGeom prst="rect">
            <a:avLst/>
          </a:prstGeom>
          <a:noFill/>
          <a:ln>
            <a:noFill/>
          </a:ln>
        </p:spPr>
      </p:pic>
      <p:sp>
        <p:nvSpPr>
          <p:cNvPr id="2759" name="Google Shape;2759;p108"/>
          <p:cNvSpPr txBox="1"/>
          <p:nvPr/>
        </p:nvSpPr>
        <p:spPr>
          <a:xfrm>
            <a:off x="808775" y="3362375"/>
            <a:ext cx="16086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17x17cm bed</a:t>
            </a:r>
            <a:endParaRPr>
              <a:latin typeface="Barlow"/>
              <a:ea typeface="Barlow"/>
              <a:cs typeface="Barlow"/>
              <a:sym typeface="Barlow"/>
            </a:endParaRPr>
          </a:p>
        </p:txBody>
      </p:sp>
      <p:cxnSp>
        <p:nvCxnSpPr>
          <p:cNvPr id="2760" name="Google Shape;2760;p108"/>
          <p:cNvCxnSpPr>
            <a:endCxn id="2759" idx="3"/>
          </p:cNvCxnSpPr>
          <p:nvPr/>
        </p:nvCxnSpPr>
        <p:spPr>
          <a:xfrm rot="10800000">
            <a:off x="2417375" y="3562475"/>
            <a:ext cx="917700" cy="490500"/>
          </a:xfrm>
          <a:prstGeom prst="straightConnector1">
            <a:avLst/>
          </a:prstGeom>
          <a:noFill/>
          <a:ln cap="flat" cmpd="sng" w="19050">
            <a:solidFill>
              <a:schemeClr val="accent2"/>
            </a:solidFill>
            <a:prstDash val="solid"/>
            <a:round/>
            <a:headEnd len="med" w="med" type="none"/>
            <a:tailEnd len="med" w="med" type="triangle"/>
          </a:ln>
        </p:spPr>
      </p:cxnSp>
      <p:sp>
        <p:nvSpPr>
          <p:cNvPr id="2761" name="Google Shape;2761;p108"/>
          <p:cNvSpPr txBox="1"/>
          <p:nvPr/>
        </p:nvSpPr>
        <p:spPr>
          <a:xfrm>
            <a:off x="6733800" y="2671600"/>
            <a:ext cx="2135700" cy="400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17cm printing height</a:t>
            </a:r>
            <a:endParaRPr>
              <a:latin typeface="Barlow"/>
              <a:ea typeface="Barlow"/>
              <a:cs typeface="Barlow"/>
              <a:sym typeface="Barlow"/>
            </a:endParaRPr>
          </a:p>
        </p:txBody>
      </p:sp>
      <p:sp>
        <p:nvSpPr>
          <p:cNvPr id="2762" name="Google Shape;2762;p108"/>
          <p:cNvSpPr/>
          <p:nvPr/>
        </p:nvSpPr>
        <p:spPr>
          <a:xfrm>
            <a:off x="-699725" y="2035600"/>
            <a:ext cx="6570300" cy="1672200"/>
          </a:xfrm>
          <a:prstGeom prst="bracePair">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3" name="Google Shape;2763;p108"/>
          <p:cNvCxnSpPr>
            <a:stCxn id="2762" idx="3"/>
            <a:endCxn id="2761" idx="1"/>
          </p:cNvCxnSpPr>
          <p:nvPr/>
        </p:nvCxnSpPr>
        <p:spPr>
          <a:xfrm>
            <a:off x="5870575" y="2871700"/>
            <a:ext cx="863100" cy="0"/>
          </a:xfrm>
          <a:prstGeom prst="straightConnector1">
            <a:avLst/>
          </a:prstGeom>
          <a:noFill/>
          <a:ln cap="flat" cmpd="sng" w="19050">
            <a:solidFill>
              <a:schemeClr val="accent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and Prizes Cont’d</a:t>
            </a:r>
            <a:endParaRPr/>
          </a:p>
        </p:txBody>
      </p:sp>
      <p:sp>
        <p:nvSpPr>
          <p:cNvPr id="1784" name="Google Shape;1784;p37"/>
          <p:cNvSpPr txBox="1"/>
          <p:nvPr>
            <p:ph idx="2" type="subTitle"/>
          </p:nvPr>
        </p:nvSpPr>
        <p:spPr>
          <a:xfrm>
            <a:off x="1134900" y="1242525"/>
            <a:ext cx="6874200" cy="33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Challenge 3: Advanced Line Tracking (Day 8)</a:t>
            </a:r>
            <a:endParaRPr b="1" u="sng"/>
          </a:p>
          <a:p>
            <a:pPr indent="-317500" lvl="0" marL="457200" rtl="0" algn="l">
              <a:spcBef>
                <a:spcPts val="0"/>
              </a:spcBef>
              <a:spcAft>
                <a:spcPts val="0"/>
              </a:spcAft>
              <a:buSzPts val="1400"/>
              <a:buChar char="●"/>
            </a:pPr>
            <a:r>
              <a:rPr lang="en"/>
              <a:t>Your robot will have to autonomously traverse a complicated line tracking course with sharp turns, dotted lines, and dead ends</a:t>
            </a:r>
            <a:endParaRPr/>
          </a:p>
          <a:p>
            <a:pPr indent="-317500" lvl="0" marL="457200" rtl="0" algn="l">
              <a:spcBef>
                <a:spcPts val="0"/>
              </a:spcBef>
              <a:spcAft>
                <a:spcPts val="0"/>
              </a:spcAft>
              <a:buSzPts val="1400"/>
              <a:buChar char="●"/>
            </a:pPr>
            <a:r>
              <a:rPr lang="en"/>
              <a:t>Fastest team to complete the course with the most precise line tracking gets to keep their robot (</a:t>
            </a:r>
            <a:r>
              <a:rPr b="1" lang="en"/>
              <a:t>$150+ kit</a:t>
            </a:r>
            <a:r>
              <a:rPr lang="en"/>
              <a:t>)</a:t>
            </a:r>
            <a:br>
              <a:rPr lang="en"/>
            </a:br>
            <a:r>
              <a:rPr lang="en"/>
              <a:t> </a:t>
            </a:r>
            <a:endParaRPr/>
          </a:p>
        </p:txBody>
      </p:sp>
      <p:pic>
        <p:nvPicPr>
          <p:cNvPr id="1785" name="Google Shape;1785;p37"/>
          <p:cNvPicPr preferRelativeResize="0"/>
          <p:nvPr/>
        </p:nvPicPr>
        <p:blipFill>
          <a:blip r:embed="rId3">
            <a:alphaModFix/>
          </a:blip>
          <a:stretch>
            <a:fillRect/>
          </a:stretch>
        </p:blipFill>
        <p:spPr>
          <a:xfrm>
            <a:off x="2905550" y="2664875"/>
            <a:ext cx="3332900" cy="18785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7" name="Shape 2767"/>
        <p:cNvGrpSpPr/>
        <p:nvPr/>
      </p:nvGrpSpPr>
      <p:grpSpPr>
        <a:xfrm>
          <a:off x="0" y="0"/>
          <a:ext cx="0" cy="0"/>
          <a:chOff x="0" y="0"/>
          <a:chExt cx="0" cy="0"/>
        </a:xfrm>
      </p:grpSpPr>
      <p:sp>
        <p:nvSpPr>
          <p:cNvPr id="2768" name="Google Shape;2768;p1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Bed Adhesion</a:t>
            </a:r>
            <a:endParaRPr/>
          </a:p>
        </p:txBody>
      </p:sp>
      <p:sp>
        <p:nvSpPr>
          <p:cNvPr id="2769" name="Google Shape;2769;p109"/>
          <p:cNvSpPr txBox="1"/>
          <p:nvPr>
            <p:ph idx="14" type="subTitle"/>
          </p:nvPr>
        </p:nvSpPr>
        <p:spPr>
          <a:xfrm>
            <a:off x="1134900" y="1242525"/>
            <a:ext cx="6874200" cy="27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Barlow Medium"/>
                <a:ea typeface="Barlow Medium"/>
                <a:cs typeface="Barlow Medium"/>
                <a:sym typeface="Barlow Medium"/>
              </a:rPr>
              <a:t>If your part does not stick to the </a:t>
            </a:r>
            <a:r>
              <a:rPr lang="en" sz="1400">
                <a:latin typeface="Barlow Medium"/>
                <a:ea typeface="Barlow Medium"/>
                <a:cs typeface="Barlow Medium"/>
                <a:sym typeface="Barlow Medium"/>
              </a:rPr>
              <a:t>bed of the printer, it may fly off mid-print and become a spaghetti-monster</a:t>
            </a:r>
            <a:endParaRPr sz="1400">
              <a:latin typeface="Barlow Medium"/>
              <a:ea typeface="Barlow Medium"/>
              <a:cs typeface="Barlow Medium"/>
              <a:sym typeface="Barlow Medium"/>
            </a:endParaRPr>
          </a:p>
        </p:txBody>
      </p:sp>
      <p:pic>
        <p:nvPicPr>
          <p:cNvPr id="2770" name="Google Shape;2770;p109"/>
          <p:cNvPicPr preferRelativeResize="0"/>
          <p:nvPr/>
        </p:nvPicPr>
        <p:blipFill>
          <a:blip r:embed="rId3">
            <a:alphaModFix/>
          </a:blip>
          <a:stretch>
            <a:fillRect/>
          </a:stretch>
        </p:blipFill>
        <p:spPr>
          <a:xfrm>
            <a:off x="2708200" y="1957025"/>
            <a:ext cx="3727601" cy="2795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p110"/>
          <p:cNvSpPr txBox="1"/>
          <p:nvPr>
            <p:ph idx="2" type="subTitle"/>
          </p:nvPr>
        </p:nvSpPr>
        <p:spPr>
          <a:xfrm>
            <a:off x="1134900" y="1242525"/>
            <a:ext cx="6874200" cy="27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Medium"/>
                <a:ea typeface="Barlow Medium"/>
                <a:cs typeface="Barlow Medium"/>
                <a:sym typeface="Barlow Medium"/>
              </a:rPr>
              <a:t>Supports are extra 3D printed extrudes that are necessary for elevated features to be printed properly. Recall that FDM works layer by layer, so an elevated feature needs something below it to be printed onto. </a:t>
            </a:r>
            <a:endParaRPr sz="1400">
              <a:latin typeface="Barlow Medium"/>
              <a:ea typeface="Barlow Medium"/>
              <a:cs typeface="Barlow Medium"/>
              <a:sym typeface="Barlow Medium"/>
            </a:endParaRPr>
          </a:p>
        </p:txBody>
      </p:sp>
      <p:sp>
        <p:nvSpPr>
          <p:cNvPr id="2776" name="Google Shape;2776;p1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 Placement</a:t>
            </a:r>
            <a:endParaRPr/>
          </a:p>
        </p:txBody>
      </p:sp>
      <p:sp>
        <p:nvSpPr>
          <p:cNvPr id="2777" name="Google Shape;2777;p110"/>
          <p:cNvSpPr/>
          <p:nvPr/>
        </p:nvSpPr>
        <p:spPr>
          <a:xfrm>
            <a:off x="1017875" y="996225"/>
            <a:ext cx="346500" cy="335700"/>
          </a:xfrm>
          <a:prstGeom prst="rect">
            <a:avLst/>
          </a:prstGeom>
          <a:solidFill>
            <a:srgbClr val="F6F6F6"/>
          </a:solidFill>
          <a:ln cap="flat" cmpd="sng" w="9525">
            <a:solidFill>
              <a:srgbClr val="F6F6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8" name="Google Shape;2778;p110"/>
          <p:cNvPicPr preferRelativeResize="0"/>
          <p:nvPr/>
        </p:nvPicPr>
        <p:blipFill>
          <a:blip r:embed="rId3">
            <a:alphaModFix/>
          </a:blip>
          <a:stretch>
            <a:fillRect/>
          </a:stretch>
        </p:blipFill>
        <p:spPr>
          <a:xfrm>
            <a:off x="2453000" y="2236025"/>
            <a:ext cx="4238001" cy="2381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111"/>
          <p:cNvSpPr txBox="1"/>
          <p:nvPr>
            <p:ph type="title"/>
          </p:nvPr>
        </p:nvSpPr>
        <p:spPr>
          <a:xfrm>
            <a:off x="1284000" y="1688550"/>
            <a:ext cx="6576000" cy="126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 TIME</a:t>
            </a:r>
            <a:endParaRPr/>
          </a:p>
        </p:txBody>
      </p:sp>
      <p:sp>
        <p:nvSpPr>
          <p:cNvPr id="2784" name="Google Shape;2784;p111"/>
          <p:cNvSpPr/>
          <p:nvPr/>
        </p:nvSpPr>
        <p:spPr>
          <a:xfrm rot="2700000">
            <a:off x="1347968" y="2722847"/>
            <a:ext cx="308864" cy="308864"/>
          </a:xfrm>
          <a:prstGeom prst="plus">
            <a:avLst>
              <a:gd fmla="val 3671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11"/>
          <p:cNvSpPr/>
          <p:nvPr/>
        </p:nvSpPr>
        <p:spPr>
          <a:xfrm rot="2700000">
            <a:off x="7645093" y="2993897"/>
            <a:ext cx="308864" cy="308864"/>
          </a:xfrm>
          <a:prstGeom prst="plus">
            <a:avLst>
              <a:gd fmla="val 36715"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11"/>
          <p:cNvSpPr/>
          <p:nvPr/>
        </p:nvSpPr>
        <p:spPr>
          <a:xfrm rot="5400000">
            <a:off x="6254715" y="4095999"/>
            <a:ext cx="204600" cy="204600"/>
          </a:xfrm>
          <a:prstGeom prst="plus">
            <a:avLst>
              <a:gd fmla="val 443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11"/>
          <p:cNvSpPr/>
          <p:nvPr/>
        </p:nvSpPr>
        <p:spPr>
          <a:xfrm rot="5400000">
            <a:off x="5936590" y="3820699"/>
            <a:ext cx="204600" cy="204600"/>
          </a:xfrm>
          <a:prstGeom prst="plus">
            <a:avLst>
              <a:gd fmla="val 443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11"/>
          <p:cNvSpPr/>
          <p:nvPr/>
        </p:nvSpPr>
        <p:spPr>
          <a:xfrm rot="5400000">
            <a:off x="2269840" y="10291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11"/>
          <p:cNvSpPr/>
          <p:nvPr/>
        </p:nvSpPr>
        <p:spPr>
          <a:xfrm rot="5400000">
            <a:off x="5551865" y="4095999"/>
            <a:ext cx="204600" cy="204600"/>
          </a:xfrm>
          <a:prstGeom prst="plus">
            <a:avLst>
              <a:gd fmla="val 443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11"/>
          <p:cNvSpPr/>
          <p:nvPr/>
        </p:nvSpPr>
        <p:spPr>
          <a:xfrm rot="5400000">
            <a:off x="1815990" y="824549"/>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11"/>
          <p:cNvSpPr/>
          <p:nvPr/>
        </p:nvSpPr>
        <p:spPr>
          <a:xfrm rot="5400000">
            <a:off x="1740365" y="1375824"/>
            <a:ext cx="204600" cy="204600"/>
          </a:xfrm>
          <a:prstGeom prst="plus">
            <a:avLst>
              <a:gd fmla="val 4434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and Challenge Sheets</a:t>
            </a:r>
            <a:endParaRPr/>
          </a:p>
        </p:txBody>
      </p:sp>
      <p:sp>
        <p:nvSpPr>
          <p:cNvPr id="1791" name="Google Shape;1791;p38"/>
          <p:cNvSpPr txBox="1"/>
          <p:nvPr>
            <p:ph idx="14" type="subTitle"/>
          </p:nvPr>
        </p:nvSpPr>
        <p:spPr>
          <a:xfrm>
            <a:off x="1134900" y="1242525"/>
            <a:ext cx="4689000" cy="31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Barlow Medium"/>
                <a:ea typeface="Barlow Medium"/>
                <a:cs typeface="Barlow Medium"/>
                <a:sym typeface="Barlow Medium"/>
              </a:rPr>
              <a:t>Phase 1: Guided Learning (Day 1-3)</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sz="1400">
                <a:latin typeface="Barlow Medium"/>
                <a:ea typeface="Barlow Medium"/>
                <a:cs typeface="Barlow Medium"/>
                <a:sym typeface="Barlow Medium"/>
              </a:rPr>
              <a:t>Activity 1-2: Learning how to CAD </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sz="1400">
                <a:latin typeface="Barlow Medium"/>
                <a:ea typeface="Barlow Medium"/>
                <a:cs typeface="Barlow Medium"/>
                <a:sym typeface="Barlow Medium"/>
              </a:rPr>
              <a:t>Activity 3-4: Programming a microcontroller for signal input and output</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sz="1400">
                <a:latin typeface="Barlow Medium"/>
                <a:ea typeface="Barlow Medium"/>
                <a:cs typeface="Barlow Medium"/>
                <a:sym typeface="Barlow Medium"/>
              </a:rPr>
              <a:t>Activity 5: Getting the robot in motion</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sz="1400">
                <a:latin typeface="Barlow Medium"/>
                <a:ea typeface="Barlow Medium"/>
                <a:cs typeface="Barlow Medium"/>
                <a:sym typeface="Barlow Medium"/>
              </a:rPr>
              <a:t>Challenge 1: Basic line tracking challenge</a:t>
            </a:r>
            <a:endParaRPr sz="1400">
              <a:latin typeface="Barlow Medium"/>
              <a:ea typeface="Barlow Medium"/>
              <a:cs typeface="Barlow Medium"/>
              <a:sym typeface="Barlow Medium"/>
            </a:endParaRPr>
          </a:p>
          <a:p>
            <a:pPr indent="0" lvl="0" marL="0" rtl="0" algn="l">
              <a:spcBef>
                <a:spcPts val="0"/>
              </a:spcBef>
              <a:spcAft>
                <a:spcPts val="0"/>
              </a:spcAft>
              <a:buNone/>
            </a:pPr>
            <a:r>
              <a:t/>
            </a:r>
            <a:endParaRPr sz="1400">
              <a:latin typeface="Barlow Medium"/>
              <a:ea typeface="Barlow Medium"/>
              <a:cs typeface="Barlow Medium"/>
              <a:sym typeface="Barlow Medium"/>
            </a:endParaRPr>
          </a:p>
          <a:p>
            <a:pPr indent="0" lvl="0" marL="0" rtl="0" algn="l">
              <a:spcBef>
                <a:spcPts val="0"/>
              </a:spcBef>
              <a:spcAft>
                <a:spcPts val="0"/>
              </a:spcAft>
              <a:buNone/>
            </a:pPr>
            <a:r>
              <a:rPr lang="en" sz="1400">
                <a:latin typeface="Barlow Medium"/>
                <a:ea typeface="Barlow Medium"/>
                <a:cs typeface="Barlow Medium"/>
                <a:sym typeface="Barlow Medium"/>
              </a:rPr>
              <a:t>Phase 2: Open Designing (Day 4-8)</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sz="1400">
                <a:latin typeface="Barlow Medium"/>
                <a:ea typeface="Barlow Medium"/>
                <a:cs typeface="Barlow Medium"/>
                <a:sym typeface="Barlow Medium"/>
              </a:rPr>
              <a:t>Activity 6: Designing your own robot CAD</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sz="1400">
                <a:latin typeface="Barlow Medium"/>
                <a:ea typeface="Barlow Medium"/>
                <a:cs typeface="Barlow Medium"/>
                <a:sym typeface="Barlow Medium"/>
              </a:rPr>
              <a:t>Activity 7: Bluetooth manual control of robot</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sz="1400">
                <a:latin typeface="Barlow Medium"/>
                <a:ea typeface="Barlow Medium"/>
                <a:cs typeface="Barlow Medium"/>
                <a:sym typeface="Barlow Medium"/>
              </a:rPr>
              <a:t>Challenge 2: Piloted maze challenge</a:t>
            </a:r>
            <a:endParaRPr sz="1400">
              <a:latin typeface="Barlow Medium"/>
              <a:ea typeface="Barlow Medium"/>
              <a:cs typeface="Barlow Medium"/>
              <a:sym typeface="Barlow Medium"/>
            </a:endParaRPr>
          </a:p>
          <a:p>
            <a:pPr indent="-317500" lvl="0" marL="457200" rtl="0" algn="l">
              <a:spcBef>
                <a:spcPts val="0"/>
              </a:spcBef>
              <a:spcAft>
                <a:spcPts val="0"/>
              </a:spcAft>
              <a:buSzPts val="1400"/>
              <a:buFont typeface="Barlow Medium"/>
              <a:buChar char="●"/>
            </a:pPr>
            <a:r>
              <a:rPr lang="en" sz="1400">
                <a:latin typeface="Barlow Medium"/>
                <a:ea typeface="Barlow Medium"/>
                <a:cs typeface="Barlow Medium"/>
                <a:sym typeface="Barlow Medium"/>
              </a:rPr>
              <a:t>Challenge 3: Advanced line tracking challenge</a:t>
            </a:r>
            <a:endParaRPr sz="1400">
              <a:latin typeface="Barlow Medium"/>
              <a:ea typeface="Barlow Medium"/>
              <a:cs typeface="Barlow Medium"/>
              <a:sym typeface="Barlow Medium"/>
            </a:endParaRPr>
          </a:p>
        </p:txBody>
      </p:sp>
      <p:pic>
        <p:nvPicPr>
          <p:cNvPr id="1792" name="Google Shape;1792;p38"/>
          <p:cNvPicPr preferRelativeResize="0"/>
          <p:nvPr/>
        </p:nvPicPr>
        <p:blipFill>
          <a:blip r:embed="rId3">
            <a:alphaModFix/>
          </a:blip>
          <a:stretch>
            <a:fillRect/>
          </a:stretch>
        </p:blipFill>
        <p:spPr>
          <a:xfrm>
            <a:off x="5778750" y="1470100"/>
            <a:ext cx="2590800" cy="2590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lectromechanics School Center by Slidesgo">
  <a:themeElements>
    <a:clrScheme name="Simple Light">
      <a:dk1>
        <a:srgbClr val="F6F6F6"/>
      </a:dk1>
      <a:lt1>
        <a:srgbClr val="FFFFFF"/>
      </a:lt1>
      <a:dk2>
        <a:srgbClr val="181B1C"/>
      </a:dk2>
      <a:lt2>
        <a:srgbClr val="4C4D58"/>
      </a:lt2>
      <a:accent1>
        <a:srgbClr val="B5332E"/>
      </a:accent1>
      <a:accent2>
        <a:srgbClr val="C9302D"/>
      </a:accent2>
      <a:accent3>
        <a:srgbClr val="F6F6F6"/>
      </a:accent3>
      <a:accent4>
        <a:srgbClr val="FFFFFF"/>
      </a:accent4>
      <a:accent5>
        <a:srgbClr val="FFFFFF"/>
      </a:accent5>
      <a:accent6>
        <a:srgbClr val="FFFFFF"/>
      </a:accent6>
      <a:hlink>
        <a:srgbClr val="181B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